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7" r:id="rId4"/>
    <p:sldMasterId id="2147483778" r:id="rId5"/>
    <p:sldMasterId id="2147483779" r:id="rId6"/>
    <p:sldMasterId id="2147483780" r:id="rId7"/>
    <p:sldMasterId id="2147483781" r:id="rId8"/>
    <p:sldMasterId id="2147483782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Roboto Thin"/>
      <p:regular r:id="rId34"/>
      <p:bold r:id="rId35"/>
      <p:italic r:id="rId36"/>
      <p:boldItalic r:id="rId37"/>
    </p:embeddedFont>
    <p:embeddedFont>
      <p:font typeface="Proxima Nova"/>
      <p:regular r:id="rId38"/>
      <p:bold r:id="rId39"/>
      <p:italic r:id="rId40"/>
      <p:boldItalic r:id="rId41"/>
    </p:embeddedFont>
    <p:embeddedFont>
      <p:font typeface="Roboto Medium"/>
      <p:regular r:id="rId42"/>
      <p:bold r:id="rId43"/>
      <p:italic r:id="rId44"/>
      <p:boldItalic r:id="rId45"/>
    </p:embeddedFont>
    <p:embeddedFont>
      <p:font typeface="Caveat"/>
      <p:regular r:id="rId46"/>
      <p:bold r:id="rId47"/>
    </p:embeddedFont>
    <p:embeddedFont>
      <p:font typeface="Poppins Light"/>
      <p:regular r:id="rId48"/>
      <p:bold r:id="rId49"/>
      <p:italic r:id="rId50"/>
      <p:boldItalic r:id="rId51"/>
    </p:embeddedFont>
    <p:embeddedFont>
      <p:font typeface="Karla Medium"/>
      <p:regular r:id="rId52"/>
      <p:bold r:id="rId53"/>
      <p:italic r:id="rId54"/>
      <p:boldItalic r:id="rId55"/>
    </p:embeddedFont>
    <p:embeddedFont>
      <p:font typeface="Century Gothic"/>
      <p:regular r:id="rId56"/>
      <p:bold r:id="rId57"/>
      <p:italic r:id="rId58"/>
      <p:boldItalic r:id="rId59"/>
    </p:embeddedFont>
    <p:embeddedFont>
      <p:font typeface="Roboto"/>
      <p:regular r:id="rId60"/>
      <p:bold r:id="rId61"/>
      <p:italic r:id="rId62"/>
      <p:boldItalic r:id="rId63"/>
    </p:embeddedFont>
    <p:embeddedFont>
      <p:font typeface="Poppins"/>
      <p:regular r:id="rId64"/>
      <p:bold r:id="rId65"/>
      <p:italic r:id="rId66"/>
      <p:boldItalic r:id="rId67"/>
    </p:embeddedFont>
    <p:embeddedFont>
      <p:font typeface="Bebas Neue"/>
      <p:regular r:id="rId68"/>
    </p:embeddedFont>
    <p:embeddedFont>
      <p:font typeface="Poppins Medium"/>
      <p:regular r:id="rId69"/>
      <p:bold r:id="rId70"/>
      <p:italic r:id="rId71"/>
      <p:boldItalic r:id="rId72"/>
    </p:embeddedFont>
    <p:embeddedFont>
      <p:font typeface="Spectral"/>
      <p:regular r:id="rId73"/>
      <p:bold r:id="rId74"/>
      <p:italic r:id="rId75"/>
      <p:boldItalic r:id="rId76"/>
    </p:embeddedFont>
    <p:embeddedFont>
      <p:font typeface="Poppins SemiBold"/>
      <p:regular r:id="rId77"/>
      <p:bold r:id="rId78"/>
      <p:italic r:id="rId79"/>
      <p:boldItalic r:id="rId80"/>
    </p:embeddedFont>
    <p:embeddedFont>
      <p:font typeface="Karla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italic.fntdata"/><Relationship Id="rId84" Type="http://schemas.openxmlformats.org/officeDocument/2006/relationships/font" Target="fonts/Karla-boldItalic.fntdata"/><Relationship Id="rId83" Type="http://schemas.openxmlformats.org/officeDocument/2006/relationships/font" Target="fonts/Karla-italic.fntdata"/><Relationship Id="rId42" Type="http://schemas.openxmlformats.org/officeDocument/2006/relationships/font" Target="fonts/RobotoMedium-regular.fntdata"/><Relationship Id="rId41" Type="http://schemas.openxmlformats.org/officeDocument/2006/relationships/font" Target="fonts/ProximaNova-boldItalic.fntdata"/><Relationship Id="rId44" Type="http://schemas.openxmlformats.org/officeDocument/2006/relationships/font" Target="fonts/RobotoMedium-italic.fntdata"/><Relationship Id="rId43" Type="http://schemas.openxmlformats.org/officeDocument/2006/relationships/font" Target="fonts/RobotoMedium-bold.fntdata"/><Relationship Id="rId46" Type="http://schemas.openxmlformats.org/officeDocument/2006/relationships/font" Target="fonts/Caveat-regular.fntdata"/><Relationship Id="rId45" Type="http://schemas.openxmlformats.org/officeDocument/2006/relationships/font" Target="fonts/RobotoMedium-boldItalic.fntdata"/><Relationship Id="rId80" Type="http://schemas.openxmlformats.org/officeDocument/2006/relationships/font" Target="fonts/PoppinsSemiBold-boldItalic.fntdata"/><Relationship Id="rId82" Type="http://schemas.openxmlformats.org/officeDocument/2006/relationships/font" Target="fonts/Karla-bold.fntdata"/><Relationship Id="rId81" Type="http://schemas.openxmlformats.org/officeDocument/2006/relationships/font" Target="fonts/Karla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font" Target="fonts/PoppinsLight-regular.fntdata"/><Relationship Id="rId47" Type="http://schemas.openxmlformats.org/officeDocument/2006/relationships/font" Target="fonts/Caveat-bold.fntdata"/><Relationship Id="rId49" Type="http://schemas.openxmlformats.org/officeDocument/2006/relationships/font" Target="fonts/PoppinsLight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Spectral-regular.fntdata"/><Relationship Id="rId72" Type="http://schemas.openxmlformats.org/officeDocument/2006/relationships/font" Target="fonts/PoppinsMedium-boldItalic.fntdata"/><Relationship Id="rId31" Type="http://schemas.openxmlformats.org/officeDocument/2006/relationships/font" Target="fonts/Raleway-bold.fntdata"/><Relationship Id="rId75" Type="http://schemas.openxmlformats.org/officeDocument/2006/relationships/font" Target="fonts/Spectral-italic.fntdata"/><Relationship Id="rId30" Type="http://schemas.openxmlformats.org/officeDocument/2006/relationships/font" Target="fonts/Raleway-regular.fntdata"/><Relationship Id="rId74" Type="http://schemas.openxmlformats.org/officeDocument/2006/relationships/font" Target="fonts/Spectral-bold.fntdata"/><Relationship Id="rId33" Type="http://schemas.openxmlformats.org/officeDocument/2006/relationships/font" Target="fonts/Raleway-boldItalic.fntdata"/><Relationship Id="rId77" Type="http://schemas.openxmlformats.org/officeDocument/2006/relationships/font" Target="fonts/PoppinsSemiBold-regular.fntdata"/><Relationship Id="rId32" Type="http://schemas.openxmlformats.org/officeDocument/2006/relationships/font" Target="fonts/Raleway-italic.fntdata"/><Relationship Id="rId76" Type="http://schemas.openxmlformats.org/officeDocument/2006/relationships/font" Target="fonts/Spectral-boldItalic.fntdata"/><Relationship Id="rId35" Type="http://schemas.openxmlformats.org/officeDocument/2006/relationships/font" Target="fonts/RobotoThin-bold.fntdata"/><Relationship Id="rId79" Type="http://schemas.openxmlformats.org/officeDocument/2006/relationships/font" Target="fonts/PoppinsSemiBold-italic.fntdata"/><Relationship Id="rId34" Type="http://schemas.openxmlformats.org/officeDocument/2006/relationships/font" Target="fonts/RobotoThin-regular.fntdata"/><Relationship Id="rId78" Type="http://schemas.openxmlformats.org/officeDocument/2006/relationships/font" Target="fonts/PoppinsSemiBold-bold.fntdata"/><Relationship Id="rId71" Type="http://schemas.openxmlformats.org/officeDocument/2006/relationships/font" Target="fonts/PoppinsMedium-italic.fntdata"/><Relationship Id="rId70" Type="http://schemas.openxmlformats.org/officeDocument/2006/relationships/font" Target="fonts/PoppinsMedium-bold.fntdata"/><Relationship Id="rId37" Type="http://schemas.openxmlformats.org/officeDocument/2006/relationships/font" Target="fonts/RobotoThin-boldItalic.fntdata"/><Relationship Id="rId36" Type="http://schemas.openxmlformats.org/officeDocument/2006/relationships/font" Target="fonts/RobotoThin-italic.fntdata"/><Relationship Id="rId39" Type="http://schemas.openxmlformats.org/officeDocument/2006/relationships/font" Target="fonts/ProximaNova-bold.fntdata"/><Relationship Id="rId38" Type="http://schemas.openxmlformats.org/officeDocument/2006/relationships/font" Target="fonts/ProximaNova-regular.fntdata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0.xml"/><Relationship Id="rId64" Type="http://schemas.openxmlformats.org/officeDocument/2006/relationships/font" Target="fonts/Poppins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2.xml"/><Relationship Id="rId66" Type="http://schemas.openxmlformats.org/officeDocument/2006/relationships/font" Target="fonts/Poppins-italic.fntdata"/><Relationship Id="rId21" Type="http://schemas.openxmlformats.org/officeDocument/2006/relationships/slide" Target="slides/slide11.xml"/><Relationship Id="rId65" Type="http://schemas.openxmlformats.org/officeDocument/2006/relationships/font" Target="fonts/Poppins-bold.fntdata"/><Relationship Id="rId24" Type="http://schemas.openxmlformats.org/officeDocument/2006/relationships/slide" Target="slides/slide14.xml"/><Relationship Id="rId68" Type="http://schemas.openxmlformats.org/officeDocument/2006/relationships/font" Target="fonts/BebasNeue-regular.fntdata"/><Relationship Id="rId23" Type="http://schemas.openxmlformats.org/officeDocument/2006/relationships/slide" Target="slides/slide13.xml"/><Relationship Id="rId67" Type="http://schemas.openxmlformats.org/officeDocument/2006/relationships/font" Target="fonts/Poppins-boldItalic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font" Target="fonts/PoppinsMedium-regular.fntdata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font" Target="fonts/PoppinsLight-boldItalic.fntdata"/><Relationship Id="rId50" Type="http://schemas.openxmlformats.org/officeDocument/2006/relationships/font" Target="fonts/PoppinsLight-italic.fntdata"/><Relationship Id="rId53" Type="http://schemas.openxmlformats.org/officeDocument/2006/relationships/font" Target="fonts/KarlaMedium-bold.fntdata"/><Relationship Id="rId52" Type="http://schemas.openxmlformats.org/officeDocument/2006/relationships/font" Target="fonts/KarlaMedium-regular.fntdata"/><Relationship Id="rId11" Type="http://schemas.openxmlformats.org/officeDocument/2006/relationships/slide" Target="slides/slide1.xml"/><Relationship Id="rId55" Type="http://schemas.openxmlformats.org/officeDocument/2006/relationships/font" Target="fonts/KarlaMedium-boldItalic.fntdata"/><Relationship Id="rId10" Type="http://schemas.openxmlformats.org/officeDocument/2006/relationships/notesMaster" Target="notesMasters/notesMaster1.xml"/><Relationship Id="rId54" Type="http://schemas.openxmlformats.org/officeDocument/2006/relationships/font" Target="fonts/KarlaMedium-italic.fntdata"/><Relationship Id="rId13" Type="http://schemas.openxmlformats.org/officeDocument/2006/relationships/slide" Target="slides/slide3.xml"/><Relationship Id="rId57" Type="http://schemas.openxmlformats.org/officeDocument/2006/relationships/font" Target="fonts/CenturyGothic-bold.fntdata"/><Relationship Id="rId12" Type="http://schemas.openxmlformats.org/officeDocument/2006/relationships/slide" Target="slides/slide2.xml"/><Relationship Id="rId56" Type="http://schemas.openxmlformats.org/officeDocument/2006/relationships/font" Target="fonts/CenturyGothic-regular.fntdata"/><Relationship Id="rId15" Type="http://schemas.openxmlformats.org/officeDocument/2006/relationships/slide" Target="slides/slide5.xml"/><Relationship Id="rId59" Type="http://schemas.openxmlformats.org/officeDocument/2006/relationships/font" Target="fonts/CenturyGothic-boldItalic.fntdata"/><Relationship Id="rId14" Type="http://schemas.openxmlformats.org/officeDocument/2006/relationships/slide" Target="slides/slide4.xml"/><Relationship Id="rId58" Type="http://schemas.openxmlformats.org/officeDocument/2006/relationships/font" Target="fonts/CenturyGothic-italic.fntdata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3f2cf82ac3_1_6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23f2cf82ac3_1_644:notes"/>
          <p:cNvSpPr/>
          <p:nvPr>
            <p:ph idx="2" type="sldImg"/>
          </p:nvPr>
        </p:nvSpPr>
        <p:spPr>
          <a:xfrm>
            <a:off x="701951" y="1143000"/>
            <a:ext cx="545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6e47acf4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6e47acf4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a7bafa1be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a7bafa1be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baebc070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baebc070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6e47acf43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6e47acf43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6e47acf43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6e47acf43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a7bafa1b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a7bafa1b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6e47acf438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6e47acf438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5865e64f8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5865e64f8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b23c4e0532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b23c4e0532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6e47acf438_0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26e47acf438_0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22b725f9fd_0_0:notes"/>
          <p:cNvSpPr/>
          <p:nvPr>
            <p:ph idx="2" type="sldImg"/>
          </p:nvPr>
        </p:nvSpPr>
        <p:spPr>
          <a:xfrm>
            <a:off x="701951" y="1143000"/>
            <a:ext cx="545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22b725f9f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222b725f9fd_0_0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b23c4e0532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b23c4e0532_0_405:notes"/>
          <p:cNvSpPr txBox="1"/>
          <p:nvPr>
            <p:ph idx="1" type="body"/>
          </p:nvPr>
        </p:nvSpPr>
        <p:spPr>
          <a:xfrm>
            <a:off x="685800" y="4343400"/>
            <a:ext cx="5486400" cy="4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b23c4e05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b23c4e0532_0_0:notes"/>
          <p:cNvSpPr txBox="1"/>
          <p:nvPr>
            <p:ph idx="1" type="body"/>
          </p:nvPr>
        </p:nvSpPr>
        <p:spPr>
          <a:xfrm>
            <a:off x="685800" y="4343400"/>
            <a:ext cx="5486400" cy="4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6e62eaa1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6e62eaa1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22b725f9fd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22b725f9fd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779c854d92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g2779c854d92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2779c854d92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6e47acf43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6e47acf43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e47acf43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6e47acf43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35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0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5" name="Google Shape;415;p10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6" name="Google Shape;416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0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9" name="Google Shape;419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0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0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3" name="Google Shape;423;p10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4" name="Google Shape;424;p10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5" name="Google Shape;425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0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8" name="Google Shape;428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1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1" name="Google Shape;431;p11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2" name="Google Shape;432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5" name="Google Shape;435;p111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11"/>
          <p:cNvSpPr/>
          <p:nvPr/>
        </p:nvSpPr>
        <p:spPr>
          <a:xfrm flipH="1">
            <a:off x="8572500" y="3971650"/>
            <a:ext cx="571500" cy="1171800"/>
          </a:xfrm>
          <a:prstGeom prst="round1Rect">
            <a:avLst>
              <a:gd fmla="val 28333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3">
  <p:cSld name="CUSTOM_12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12"/>
          <p:cNvSpPr/>
          <p:nvPr/>
        </p:nvSpPr>
        <p:spPr>
          <a:xfrm rot="5400000">
            <a:off x="3008825" y="1482450"/>
            <a:ext cx="57000" cy="608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12"/>
          <p:cNvSpPr/>
          <p:nvPr/>
        </p:nvSpPr>
        <p:spPr>
          <a:xfrm flipH="1">
            <a:off x="7104300" y="3107100"/>
            <a:ext cx="2039700" cy="2036400"/>
          </a:xfrm>
          <a:prstGeom prst="round1Rect">
            <a:avLst>
              <a:gd fmla="val 19437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D0331"/>
              </a:solidFill>
            </a:endParaRPr>
          </a:p>
        </p:txBody>
      </p:sp>
      <p:sp>
        <p:nvSpPr>
          <p:cNvPr id="441" name="Google Shape;441;p112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Title and Content">
  <p:cSld name="13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45" name="Google Shape;445;p113"/>
          <p:cNvSpPr/>
          <p:nvPr/>
        </p:nvSpPr>
        <p:spPr>
          <a:xfrm rot="5400000">
            <a:off x="3008825" y="1482450"/>
            <a:ext cx="57000" cy="608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13"/>
          <p:cNvSpPr/>
          <p:nvPr/>
        </p:nvSpPr>
        <p:spPr>
          <a:xfrm flipH="1">
            <a:off x="7104300" y="3107100"/>
            <a:ext cx="2039700" cy="2036400"/>
          </a:xfrm>
          <a:prstGeom prst="round1Rect">
            <a:avLst>
              <a:gd fmla="val 19437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D0331"/>
              </a:solidFill>
            </a:endParaRPr>
          </a:p>
        </p:txBody>
      </p:sp>
      <p:sp>
        <p:nvSpPr>
          <p:cNvPr id="447" name="Google Shape;447;p113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 1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Text over Content">
  <p:cSld name="1_Title and Text over Content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">
  <p:cSld name="9_Content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 1 1 1 1">
  <p:cSld name="Section header 1 1 1 1 1 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18"/>
          <p:cNvSpPr txBox="1"/>
          <p:nvPr>
            <p:ph type="title"/>
          </p:nvPr>
        </p:nvSpPr>
        <p:spPr>
          <a:xfrm>
            <a:off x="856060" y="457200"/>
            <a:ext cx="74295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19"/>
          <p:cNvSpPr txBox="1"/>
          <p:nvPr>
            <p:ph type="title"/>
          </p:nvPr>
        </p:nvSpPr>
        <p:spPr>
          <a:xfrm>
            <a:off x="4685507" y="0"/>
            <a:ext cx="4457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22"/>
          <p:cNvSpPr txBox="1"/>
          <p:nvPr>
            <p:ph type="title"/>
          </p:nvPr>
        </p:nvSpPr>
        <p:spPr>
          <a:xfrm>
            <a:off x="772450" y="135701"/>
            <a:ext cx="726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23"/>
          <p:cNvSpPr/>
          <p:nvPr/>
        </p:nvSpPr>
        <p:spPr>
          <a:xfrm>
            <a:off x="0" y="0"/>
            <a:ext cx="2497500" cy="5143500"/>
          </a:xfrm>
          <a:prstGeom prst="rect">
            <a:avLst/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464" name="Google Shape;464;p123"/>
          <p:cNvSpPr txBox="1"/>
          <p:nvPr>
            <p:ph idx="1" type="body"/>
          </p:nvPr>
        </p:nvSpPr>
        <p:spPr>
          <a:xfrm>
            <a:off x="2983250" y="707250"/>
            <a:ext cx="5589300" cy="403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 Medium"/>
              <a:buChar char="●"/>
              <a:defRPr sz="20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 Medium"/>
              <a:buChar char="○"/>
              <a:defRPr sz="16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 Medium"/>
              <a:buChar char="■"/>
              <a:defRPr sz="16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 Medium"/>
              <a:buChar char="●"/>
              <a:defRPr sz="16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 Medium"/>
              <a:buChar char="○"/>
              <a:defRPr sz="16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 Medium"/>
              <a:buChar char="■"/>
              <a:defRPr sz="16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 Medium"/>
              <a:buChar char="●"/>
              <a:defRPr sz="16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 Medium"/>
              <a:buChar char="○"/>
              <a:defRPr sz="16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 Medium"/>
              <a:buChar char="■"/>
              <a:defRPr sz="16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/>
        </p:txBody>
      </p:sp>
      <p:sp>
        <p:nvSpPr>
          <p:cNvPr id="465" name="Google Shape;465;p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6" name="Google Shape;466;p123"/>
          <p:cNvSpPr/>
          <p:nvPr/>
        </p:nvSpPr>
        <p:spPr>
          <a:xfrm flipH="1">
            <a:off x="8572500" y="3971650"/>
            <a:ext cx="571500" cy="1171800"/>
          </a:xfrm>
          <a:prstGeom prst="round1Rect">
            <a:avLst>
              <a:gd fmla="val 28333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 1">
  <p:cSld name="Section header 1 1 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24"/>
          <p:cNvSpPr txBox="1"/>
          <p:nvPr>
            <p:ph type="title"/>
          </p:nvPr>
        </p:nvSpPr>
        <p:spPr>
          <a:xfrm>
            <a:off x="772450" y="135701"/>
            <a:ext cx="72651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sp>
        <p:nvSpPr>
          <p:cNvPr id="470" name="Google Shape;470;p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1" name="Google Shape;471;p124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24"/>
          <p:cNvSpPr/>
          <p:nvPr/>
        </p:nvSpPr>
        <p:spPr>
          <a:xfrm flipH="1">
            <a:off x="8572500" y="3971650"/>
            <a:ext cx="571500" cy="1171800"/>
          </a:xfrm>
          <a:prstGeom prst="round1Rect">
            <a:avLst>
              <a:gd fmla="val 28333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6" name="Google Shape;476;p125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25"/>
          <p:cNvSpPr/>
          <p:nvPr/>
        </p:nvSpPr>
        <p:spPr>
          <a:xfrm flipH="1">
            <a:off x="8572500" y="3971650"/>
            <a:ext cx="571500" cy="1171800"/>
          </a:xfrm>
          <a:prstGeom prst="round1Rect">
            <a:avLst>
              <a:gd fmla="val 28333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1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 1 1">
  <p:cSld name="Section header 1 1 1 1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1" name="Google Shape;481;p126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26"/>
          <p:cNvSpPr/>
          <p:nvPr/>
        </p:nvSpPr>
        <p:spPr>
          <a:xfrm flipH="1">
            <a:off x="8572500" y="3971650"/>
            <a:ext cx="571500" cy="1171800"/>
          </a:xfrm>
          <a:prstGeom prst="round1Rect">
            <a:avLst>
              <a:gd fmla="val 28333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1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2">
  <p:cSld name="CUSTOM_11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27"/>
          <p:cNvSpPr/>
          <p:nvPr/>
        </p:nvSpPr>
        <p:spPr>
          <a:xfrm rot="5400000">
            <a:off x="3008825" y="1482450"/>
            <a:ext cx="57000" cy="608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27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27"/>
          <p:cNvSpPr/>
          <p:nvPr/>
        </p:nvSpPr>
        <p:spPr>
          <a:xfrm flipH="1">
            <a:off x="8572500" y="3971650"/>
            <a:ext cx="571500" cy="1171800"/>
          </a:xfrm>
          <a:prstGeom prst="round1Rect">
            <a:avLst>
              <a:gd fmla="val 28333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1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4">
  <p:cSld name="CUSTOM_13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28"/>
          <p:cNvSpPr/>
          <p:nvPr/>
        </p:nvSpPr>
        <p:spPr>
          <a:xfrm flipH="1">
            <a:off x="6096300" y="2043600"/>
            <a:ext cx="3047700" cy="3099900"/>
          </a:xfrm>
          <a:prstGeom prst="round1Rect">
            <a:avLst>
              <a:gd fmla="val 18742" name="adj"/>
            </a:avLst>
          </a:prstGeom>
          <a:solidFill>
            <a:srgbClr val="FE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D0331"/>
              </a:solidFill>
            </a:endParaRPr>
          </a:p>
        </p:txBody>
      </p:sp>
      <p:sp>
        <p:nvSpPr>
          <p:cNvPr id="491" name="Google Shape;491;p128"/>
          <p:cNvSpPr/>
          <p:nvPr/>
        </p:nvSpPr>
        <p:spPr>
          <a:xfrm rot="5400000">
            <a:off x="3008825" y="1482450"/>
            <a:ext cx="57000" cy="608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28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28"/>
          <p:cNvSpPr/>
          <p:nvPr/>
        </p:nvSpPr>
        <p:spPr>
          <a:xfrm>
            <a:off x="5720875" y="3590650"/>
            <a:ext cx="933600" cy="1581300"/>
          </a:xfrm>
          <a:prstGeom prst="round2SameRect">
            <a:avLst>
              <a:gd fmla="val 17478" name="adj1"/>
              <a:gd fmla="val 0" name="adj2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5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29"/>
          <p:cNvSpPr/>
          <p:nvPr/>
        </p:nvSpPr>
        <p:spPr>
          <a:xfrm flipH="1">
            <a:off x="6096300" y="2043600"/>
            <a:ext cx="3047700" cy="3099900"/>
          </a:xfrm>
          <a:prstGeom prst="round1Rect">
            <a:avLst>
              <a:gd fmla="val 18742" name="adj"/>
            </a:avLst>
          </a:prstGeom>
          <a:solidFill>
            <a:srgbClr val="FE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D0331"/>
              </a:solidFill>
            </a:endParaRPr>
          </a:p>
        </p:txBody>
      </p:sp>
      <p:sp>
        <p:nvSpPr>
          <p:cNvPr id="497" name="Google Shape;497;p129"/>
          <p:cNvSpPr/>
          <p:nvPr/>
        </p:nvSpPr>
        <p:spPr>
          <a:xfrm rot="5400000">
            <a:off x="3008825" y="1482450"/>
            <a:ext cx="57000" cy="608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29"/>
          <p:cNvSpPr/>
          <p:nvPr/>
        </p:nvSpPr>
        <p:spPr>
          <a:xfrm>
            <a:off x="0" y="3354750"/>
            <a:ext cx="1716000" cy="1788900"/>
          </a:xfrm>
          <a:prstGeom prst="round1Rect">
            <a:avLst>
              <a:gd fmla="val 25066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D0331"/>
              </a:solidFill>
            </a:endParaRPr>
          </a:p>
        </p:txBody>
      </p:sp>
      <p:sp>
        <p:nvSpPr>
          <p:cNvPr id="499" name="Google Shape;499;p129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2 1">
  <p:cSld name="CUSTOM_11_1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30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30"/>
          <p:cNvSpPr/>
          <p:nvPr/>
        </p:nvSpPr>
        <p:spPr>
          <a:xfrm flipH="1">
            <a:off x="8572500" y="3971650"/>
            <a:ext cx="571500" cy="1171800"/>
          </a:xfrm>
          <a:prstGeom prst="round1Rect">
            <a:avLst>
              <a:gd fmla="val 28333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4" name="Google Shape;504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_AND_BODY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32"/>
          <p:cNvSpPr txBox="1"/>
          <p:nvPr>
            <p:ph idx="1" type="body"/>
          </p:nvPr>
        </p:nvSpPr>
        <p:spPr>
          <a:xfrm>
            <a:off x="452438" y="889861"/>
            <a:ext cx="3667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roxima Nova"/>
              <a:buNone/>
              <a:defRPr b="1" sz="21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508" name="Google Shape;508;p132"/>
          <p:cNvSpPr txBox="1"/>
          <p:nvPr>
            <p:ph idx="2" type="body"/>
          </p:nvPr>
        </p:nvSpPr>
        <p:spPr>
          <a:xfrm>
            <a:off x="452438" y="1593189"/>
            <a:ext cx="3667200" cy="30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509" name="Google Shape;509;p132"/>
          <p:cNvSpPr/>
          <p:nvPr>
            <p:ph idx="3" type="pic"/>
          </p:nvPr>
        </p:nvSpPr>
        <p:spPr>
          <a:xfrm>
            <a:off x="4572000" y="-152725"/>
            <a:ext cx="4093800" cy="54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10" name="Google Shape;510;p132"/>
          <p:cNvSpPr txBox="1"/>
          <p:nvPr>
            <p:ph type="title"/>
          </p:nvPr>
        </p:nvSpPr>
        <p:spPr>
          <a:xfrm>
            <a:off x="452438" y="404813"/>
            <a:ext cx="3667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11" name="Google Shape;511;p132"/>
          <p:cNvSpPr txBox="1"/>
          <p:nvPr>
            <p:ph idx="12" type="sldNum"/>
          </p:nvPr>
        </p:nvSpPr>
        <p:spPr>
          <a:xfrm>
            <a:off x="4507463" y="4902974"/>
            <a:ext cx="124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 1">
  <p:cSld name="TITLE_AND_BODY_2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3"/>
          <p:cNvSpPr txBox="1"/>
          <p:nvPr>
            <p:ph idx="1" type="body"/>
          </p:nvPr>
        </p:nvSpPr>
        <p:spPr>
          <a:xfrm>
            <a:off x="452438" y="889861"/>
            <a:ext cx="3667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roxima Nova"/>
              <a:buNone/>
              <a:defRPr b="1" sz="21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514" name="Google Shape;514;p133"/>
          <p:cNvSpPr txBox="1"/>
          <p:nvPr>
            <p:ph idx="2" type="body"/>
          </p:nvPr>
        </p:nvSpPr>
        <p:spPr>
          <a:xfrm>
            <a:off x="452438" y="1593189"/>
            <a:ext cx="3667200" cy="30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515" name="Google Shape;515;p133"/>
          <p:cNvSpPr/>
          <p:nvPr>
            <p:ph idx="3" type="pic"/>
          </p:nvPr>
        </p:nvSpPr>
        <p:spPr>
          <a:xfrm>
            <a:off x="4572000" y="-152725"/>
            <a:ext cx="4093800" cy="54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16" name="Google Shape;516;p133"/>
          <p:cNvSpPr txBox="1"/>
          <p:nvPr>
            <p:ph type="title"/>
          </p:nvPr>
        </p:nvSpPr>
        <p:spPr>
          <a:xfrm>
            <a:off x="452438" y="404813"/>
            <a:ext cx="3667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17" name="Google Shape;517;p133"/>
          <p:cNvSpPr txBox="1"/>
          <p:nvPr>
            <p:ph idx="12" type="sldNum"/>
          </p:nvPr>
        </p:nvSpPr>
        <p:spPr>
          <a:xfrm>
            <a:off x="4507463" y="4902974"/>
            <a:ext cx="124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 2">
  <p:cSld name="TITLE_AND_BODY_3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34"/>
          <p:cNvSpPr txBox="1"/>
          <p:nvPr>
            <p:ph idx="1" type="body"/>
          </p:nvPr>
        </p:nvSpPr>
        <p:spPr>
          <a:xfrm>
            <a:off x="452438" y="889861"/>
            <a:ext cx="3667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roxima Nova"/>
              <a:buNone/>
              <a:defRPr b="1" sz="21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520" name="Google Shape;520;p134"/>
          <p:cNvSpPr txBox="1"/>
          <p:nvPr>
            <p:ph idx="2" type="body"/>
          </p:nvPr>
        </p:nvSpPr>
        <p:spPr>
          <a:xfrm>
            <a:off x="452438" y="1593189"/>
            <a:ext cx="3667200" cy="30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521" name="Google Shape;521;p134"/>
          <p:cNvSpPr/>
          <p:nvPr>
            <p:ph idx="3" type="pic"/>
          </p:nvPr>
        </p:nvSpPr>
        <p:spPr>
          <a:xfrm>
            <a:off x="4572000" y="-152725"/>
            <a:ext cx="4093800" cy="54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2" name="Google Shape;522;p134"/>
          <p:cNvSpPr txBox="1"/>
          <p:nvPr>
            <p:ph type="title"/>
          </p:nvPr>
        </p:nvSpPr>
        <p:spPr>
          <a:xfrm>
            <a:off x="452438" y="404813"/>
            <a:ext cx="3667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23" name="Google Shape;523;p134"/>
          <p:cNvSpPr txBox="1"/>
          <p:nvPr>
            <p:ph idx="12" type="sldNum"/>
          </p:nvPr>
        </p:nvSpPr>
        <p:spPr>
          <a:xfrm>
            <a:off x="4507463" y="4902974"/>
            <a:ext cx="124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 3">
  <p:cSld name="TITLE_AND_BODY_4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35"/>
          <p:cNvSpPr txBox="1"/>
          <p:nvPr>
            <p:ph idx="1" type="body"/>
          </p:nvPr>
        </p:nvSpPr>
        <p:spPr>
          <a:xfrm>
            <a:off x="452438" y="889861"/>
            <a:ext cx="3667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roxima Nova"/>
              <a:buNone/>
              <a:defRPr b="1" sz="21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526" name="Google Shape;526;p135"/>
          <p:cNvSpPr txBox="1"/>
          <p:nvPr>
            <p:ph idx="2" type="body"/>
          </p:nvPr>
        </p:nvSpPr>
        <p:spPr>
          <a:xfrm>
            <a:off x="452438" y="1593189"/>
            <a:ext cx="3667200" cy="30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527" name="Google Shape;527;p135"/>
          <p:cNvSpPr/>
          <p:nvPr>
            <p:ph idx="3" type="pic"/>
          </p:nvPr>
        </p:nvSpPr>
        <p:spPr>
          <a:xfrm>
            <a:off x="4572000" y="-152725"/>
            <a:ext cx="4093800" cy="54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•"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8" name="Google Shape;528;p135"/>
          <p:cNvSpPr txBox="1"/>
          <p:nvPr>
            <p:ph type="title"/>
          </p:nvPr>
        </p:nvSpPr>
        <p:spPr>
          <a:xfrm>
            <a:off x="452438" y="404813"/>
            <a:ext cx="3667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29" name="Google Shape;529;p135"/>
          <p:cNvSpPr txBox="1"/>
          <p:nvPr>
            <p:ph idx="12" type="sldNum"/>
          </p:nvPr>
        </p:nvSpPr>
        <p:spPr>
          <a:xfrm>
            <a:off x="4507463" y="4902974"/>
            <a:ext cx="124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_3"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16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7"/>
          <p:cNvSpPr/>
          <p:nvPr/>
        </p:nvSpPr>
        <p:spPr>
          <a:xfrm flipH="1">
            <a:off x="8572500" y="3971650"/>
            <a:ext cx="571500" cy="1171800"/>
          </a:xfrm>
          <a:prstGeom prst="round1Rect">
            <a:avLst>
              <a:gd fmla="val 28333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66525" y="889225"/>
            <a:ext cx="3665774" cy="29213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/>
          <p:nvPr/>
        </p:nvSpPr>
        <p:spPr>
          <a:xfrm rot="5400000">
            <a:off x="-507300" y="507300"/>
            <a:ext cx="1490700" cy="476100"/>
          </a:xfrm>
          <a:prstGeom prst="round2SameRect">
            <a:avLst>
              <a:gd fmla="val 32042" name="adj1"/>
              <a:gd fmla="val 0" name="adj2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850" y="79302"/>
            <a:ext cx="1022403" cy="2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/>
          <p:nvPr/>
        </p:nvSpPr>
        <p:spPr>
          <a:xfrm flipH="1">
            <a:off x="7330800" y="3145300"/>
            <a:ext cx="1813200" cy="1998300"/>
          </a:xfrm>
          <a:prstGeom prst="round1Rect">
            <a:avLst>
              <a:gd fmla="val 18742" name="adj"/>
            </a:avLst>
          </a:prstGeom>
          <a:solidFill>
            <a:srgbClr val="FE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D0331"/>
              </a:solidFill>
            </a:endParaRPr>
          </a:p>
        </p:txBody>
      </p:sp>
      <p:sp>
        <p:nvSpPr>
          <p:cNvPr id="69" name="Google Shape;69;p17"/>
          <p:cNvSpPr/>
          <p:nvPr/>
        </p:nvSpPr>
        <p:spPr>
          <a:xfrm rot="5400000">
            <a:off x="3008825" y="1482450"/>
            <a:ext cx="57000" cy="608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5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8"/>
          <p:cNvSpPr/>
          <p:nvPr/>
        </p:nvSpPr>
        <p:spPr>
          <a:xfrm flipH="1">
            <a:off x="8572500" y="3971650"/>
            <a:ext cx="571500" cy="1171800"/>
          </a:xfrm>
          <a:prstGeom prst="round1Rect">
            <a:avLst>
              <a:gd fmla="val 28333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4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9"/>
          <p:cNvSpPr/>
          <p:nvPr/>
        </p:nvSpPr>
        <p:spPr>
          <a:xfrm flipH="1">
            <a:off x="8572500" y="3971650"/>
            <a:ext cx="571500" cy="1171800"/>
          </a:xfrm>
          <a:prstGeom prst="round1Rect">
            <a:avLst>
              <a:gd fmla="val 28333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951" y="5238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1">
  <p:cSld name="CUSTOM_10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/>
          <p:nvPr/>
        </p:nvSpPr>
        <p:spPr>
          <a:xfrm flipH="1">
            <a:off x="7104300" y="3107100"/>
            <a:ext cx="2039700" cy="2036400"/>
          </a:xfrm>
          <a:prstGeom prst="round1Rect">
            <a:avLst>
              <a:gd fmla="val 19437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D0331"/>
              </a:solidFill>
            </a:endParaRPr>
          </a:p>
        </p:txBody>
      </p:sp>
      <p:sp>
        <p:nvSpPr>
          <p:cNvPr id="81" name="Google Shape;81;p20"/>
          <p:cNvSpPr/>
          <p:nvPr/>
        </p:nvSpPr>
        <p:spPr>
          <a:xfrm rot="5400000">
            <a:off x="3008825" y="1482450"/>
            <a:ext cx="57000" cy="608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2">
  <p:cSld name="CUSTOM_1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/>
          <p:nvPr/>
        </p:nvSpPr>
        <p:spPr>
          <a:xfrm rot="5400000">
            <a:off x="3008825" y="1482450"/>
            <a:ext cx="57000" cy="608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1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1"/>
          <p:cNvSpPr/>
          <p:nvPr/>
        </p:nvSpPr>
        <p:spPr>
          <a:xfrm flipH="1">
            <a:off x="8572500" y="3971650"/>
            <a:ext cx="571500" cy="1171800"/>
          </a:xfrm>
          <a:prstGeom prst="round1Rect">
            <a:avLst>
              <a:gd fmla="val 28333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3">
  <p:cSld name="CUSTOM_1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/>
          <p:nvPr/>
        </p:nvSpPr>
        <p:spPr>
          <a:xfrm rot="5400000">
            <a:off x="3008825" y="1482450"/>
            <a:ext cx="57000" cy="608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2"/>
          <p:cNvSpPr/>
          <p:nvPr/>
        </p:nvSpPr>
        <p:spPr>
          <a:xfrm flipH="1">
            <a:off x="7104300" y="3107100"/>
            <a:ext cx="2039700" cy="2036400"/>
          </a:xfrm>
          <a:prstGeom prst="round1Rect">
            <a:avLst>
              <a:gd fmla="val 19437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D0331"/>
              </a:solidFill>
            </a:endParaRPr>
          </a:p>
        </p:txBody>
      </p:sp>
      <p:sp>
        <p:nvSpPr>
          <p:cNvPr id="90" name="Google Shape;90;p22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4">
  <p:cSld name="CUSTOM_13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/>
          <p:nvPr/>
        </p:nvSpPr>
        <p:spPr>
          <a:xfrm flipH="1">
            <a:off x="6096300" y="2043600"/>
            <a:ext cx="3047700" cy="3099900"/>
          </a:xfrm>
          <a:prstGeom prst="round1Rect">
            <a:avLst>
              <a:gd fmla="val 18742" name="adj"/>
            </a:avLst>
          </a:prstGeom>
          <a:solidFill>
            <a:srgbClr val="FE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D0331"/>
              </a:solidFill>
            </a:endParaRPr>
          </a:p>
        </p:txBody>
      </p:sp>
      <p:sp>
        <p:nvSpPr>
          <p:cNvPr id="94" name="Google Shape;94;p23"/>
          <p:cNvSpPr/>
          <p:nvPr/>
        </p:nvSpPr>
        <p:spPr>
          <a:xfrm rot="5400000">
            <a:off x="3008825" y="1482450"/>
            <a:ext cx="57000" cy="608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3"/>
          <p:cNvSpPr/>
          <p:nvPr/>
        </p:nvSpPr>
        <p:spPr>
          <a:xfrm>
            <a:off x="5720875" y="3590650"/>
            <a:ext cx="933600" cy="1581300"/>
          </a:xfrm>
          <a:prstGeom prst="round2SameRect">
            <a:avLst>
              <a:gd fmla="val 17478" name="adj1"/>
              <a:gd fmla="val 0" name="adj2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5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/>
          <p:nvPr/>
        </p:nvSpPr>
        <p:spPr>
          <a:xfrm flipH="1">
            <a:off x="6096300" y="2043600"/>
            <a:ext cx="3047700" cy="3099900"/>
          </a:xfrm>
          <a:prstGeom prst="round1Rect">
            <a:avLst>
              <a:gd fmla="val 18742" name="adj"/>
            </a:avLst>
          </a:prstGeom>
          <a:solidFill>
            <a:srgbClr val="FE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D0331"/>
              </a:solidFill>
            </a:endParaRPr>
          </a:p>
        </p:txBody>
      </p:sp>
      <p:sp>
        <p:nvSpPr>
          <p:cNvPr id="100" name="Google Shape;100;p24"/>
          <p:cNvSpPr/>
          <p:nvPr/>
        </p:nvSpPr>
        <p:spPr>
          <a:xfrm rot="5400000">
            <a:off x="3008825" y="1482450"/>
            <a:ext cx="57000" cy="608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0" y="3354750"/>
            <a:ext cx="1716000" cy="1788900"/>
          </a:xfrm>
          <a:prstGeom prst="round1Rect">
            <a:avLst>
              <a:gd fmla="val 25066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D0331"/>
              </a:solidFill>
            </a:endParaRPr>
          </a:p>
        </p:txBody>
      </p:sp>
      <p:sp>
        <p:nvSpPr>
          <p:cNvPr id="102" name="Google Shape;102;p24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2 1">
  <p:cSld name="CUSTOM_1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6"/>
          <p:cNvSpPr/>
          <p:nvPr/>
        </p:nvSpPr>
        <p:spPr>
          <a:xfrm flipH="1">
            <a:off x="8572500" y="3971650"/>
            <a:ext cx="571500" cy="1171800"/>
          </a:xfrm>
          <a:prstGeom prst="round1Rect">
            <a:avLst>
              <a:gd fmla="val 28333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2 1 1">
  <p:cSld name="CUSTOM_1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7"/>
          <p:cNvSpPr txBox="1"/>
          <p:nvPr/>
        </p:nvSpPr>
        <p:spPr>
          <a:xfrm>
            <a:off x="0" y="0"/>
            <a:ext cx="4484700" cy="5141100"/>
          </a:xfrm>
          <a:prstGeom prst="rect">
            <a:avLst/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307" y="-10716"/>
            <a:ext cx="9193821" cy="5164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">
  <p:cSld name="2_Conte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-10716"/>
            <a:ext cx="9157190" cy="5164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1"/>
          <p:cNvSpPr txBox="1"/>
          <p:nvPr>
            <p:ph type="title"/>
          </p:nvPr>
        </p:nvSpPr>
        <p:spPr>
          <a:xfrm>
            <a:off x="607500" y="335391"/>
            <a:ext cx="79290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b="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/>
        </p:txBody>
      </p:sp>
      <p:sp>
        <p:nvSpPr>
          <p:cNvPr id="119" name="Google Shape;119;p31"/>
          <p:cNvSpPr txBox="1"/>
          <p:nvPr>
            <p:ph idx="1" type="body"/>
          </p:nvPr>
        </p:nvSpPr>
        <p:spPr>
          <a:xfrm>
            <a:off x="614034" y="1666715"/>
            <a:ext cx="7915800" cy="27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0" name="Google Shape;120;p31"/>
          <p:cNvSpPr txBox="1"/>
          <p:nvPr>
            <p:ph idx="10" type="dt"/>
          </p:nvPr>
        </p:nvSpPr>
        <p:spPr>
          <a:xfrm>
            <a:off x="7000970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11" type="ftr"/>
          </p:nvPr>
        </p:nvSpPr>
        <p:spPr>
          <a:xfrm>
            <a:off x="338635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rtl="0" algn="r">
              <a:buClr>
                <a:schemeClr val="dk2"/>
              </a:buClr>
              <a:buSzPts val="1000"/>
              <a:buFont typeface="Arial"/>
              <a:buNone/>
              <a:defRPr/>
            </a:lvl1pPr>
            <a:lvl2pPr indent="0" lvl="1" marL="0" rtl="0" algn="r">
              <a:buClr>
                <a:schemeClr val="dk2"/>
              </a:buClr>
              <a:buSzPts val="1000"/>
              <a:buFont typeface="Arial"/>
              <a:buNone/>
              <a:defRPr/>
            </a:lvl2pPr>
            <a:lvl3pPr indent="0" lvl="2" marL="0" rtl="0" algn="r">
              <a:buClr>
                <a:schemeClr val="dk2"/>
              </a:buClr>
              <a:buSzPts val="1000"/>
              <a:buFont typeface="Arial"/>
              <a:buNone/>
              <a:defRPr/>
            </a:lvl3pPr>
            <a:lvl4pPr indent="0" lvl="3" marL="0" rtl="0" algn="r">
              <a:buClr>
                <a:schemeClr val="dk2"/>
              </a:buClr>
              <a:buSzPts val="1000"/>
              <a:buFont typeface="Arial"/>
              <a:buNone/>
              <a:defRPr/>
            </a:lvl4pPr>
            <a:lvl5pPr indent="0" lvl="4" marL="0" rtl="0" algn="r">
              <a:buClr>
                <a:schemeClr val="dk2"/>
              </a:buClr>
              <a:buSzPts val="1000"/>
              <a:buFont typeface="Arial"/>
              <a:buNone/>
              <a:defRPr/>
            </a:lvl5pPr>
            <a:lvl6pPr indent="0" lvl="5" marL="0" rtl="0" algn="r">
              <a:buClr>
                <a:schemeClr val="dk2"/>
              </a:buClr>
              <a:buSzPts val="1000"/>
              <a:buFont typeface="Arial"/>
              <a:buNone/>
              <a:defRPr/>
            </a:lvl6pPr>
            <a:lvl7pPr indent="0" lvl="6" marL="0" rtl="0" algn="r">
              <a:buClr>
                <a:schemeClr val="dk2"/>
              </a:buClr>
              <a:buSzPts val="1000"/>
              <a:buFont typeface="Arial"/>
              <a:buNone/>
              <a:defRPr/>
            </a:lvl7pPr>
            <a:lvl8pPr indent="0" lvl="7" marL="0" rtl="0" algn="r">
              <a:buClr>
                <a:schemeClr val="dk2"/>
              </a:buClr>
              <a:buSzPts val="1000"/>
              <a:buFont typeface="Arial"/>
              <a:buNone/>
              <a:defRPr/>
            </a:lvl8pPr>
            <a:lvl9pPr indent="0" lvl="8" marL="0" rtl="0" algn="r">
              <a:buClr>
                <a:schemeClr val="dk2"/>
              </a:buClr>
              <a:buSzPts val="10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90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ange Popout Slide">
  <p:cSld name="Orange Popout Slid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/>
          <p:nvPr/>
        </p:nvSpPr>
        <p:spPr>
          <a:xfrm>
            <a:off x="-5071" y="-10450"/>
            <a:ext cx="3747300" cy="515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2"/>
          <p:cNvSpPr txBox="1"/>
          <p:nvPr>
            <p:ph type="title"/>
          </p:nvPr>
        </p:nvSpPr>
        <p:spPr>
          <a:xfrm>
            <a:off x="4572000" y="1806064"/>
            <a:ext cx="38685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type="title"/>
          </p:nvPr>
        </p:nvSpPr>
        <p:spPr>
          <a:xfrm>
            <a:off x="1313260" y="2481436"/>
            <a:ext cx="65151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entury Gothic"/>
              <a:buChar char="●"/>
              <a:defRPr b="0" sz="30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3"/>
          <p:cNvSpPr txBox="1"/>
          <p:nvPr>
            <p:ph idx="1" type="body"/>
          </p:nvPr>
        </p:nvSpPr>
        <p:spPr>
          <a:xfrm>
            <a:off x="1313258" y="3583036"/>
            <a:ext cx="65151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r">
              <a:spcBef>
                <a:spcPts val="3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3"/>
          <p:cNvSpPr txBox="1"/>
          <p:nvPr>
            <p:ph idx="10" type="dt"/>
          </p:nvPr>
        </p:nvSpPr>
        <p:spPr>
          <a:xfrm>
            <a:off x="6628209" y="4412456"/>
            <a:ext cx="120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3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Only">
  <p:cSld name="5_Title 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5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5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136" name="Google Shape;136;p35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7" name="Google Shape;137;p3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6"/>
          <p:cNvSpPr/>
          <p:nvPr/>
        </p:nvSpPr>
        <p:spPr>
          <a:xfrm>
            <a:off x="0" y="0"/>
            <a:ext cx="2497500" cy="5143500"/>
          </a:xfrm>
          <a:prstGeom prst="rect">
            <a:avLst/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142" name="Google Shape;142;p36"/>
          <p:cNvSpPr txBox="1"/>
          <p:nvPr>
            <p:ph idx="1" type="body"/>
          </p:nvPr>
        </p:nvSpPr>
        <p:spPr>
          <a:xfrm>
            <a:off x="2983250" y="707250"/>
            <a:ext cx="5589300" cy="4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 Medium"/>
              <a:buChar char="●"/>
              <a:defRPr sz="20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 Medium"/>
              <a:buChar char="○"/>
              <a:defRPr sz="16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 Medium"/>
              <a:buChar char="■"/>
              <a:defRPr sz="16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 Medium"/>
              <a:buChar char="●"/>
              <a:defRPr sz="16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 Medium"/>
              <a:buChar char="○"/>
              <a:defRPr sz="16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 Medium"/>
              <a:buChar char="■"/>
              <a:defRPr sz="16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 Medium"/>
              <a:buChar char="●"/>
              <a:defRPr sz="16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 Medium"/>
              <a:buChar char="○"/>
              <a:defRPr sz="16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 Medium"/>
              <a:buChar char="■"/>
              <a:defRPr sz="16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4" name="Google Shape;144;p36"/>
          <p:cNvSpPr/>
          <p:nvPr/>
        </p:nvSpPr>
        <p:spPr>
          <a:xfrm flipH="1">
            <a:off x="8572500" y="3971650"/>
            <a:ext cx="571500" cy="1171800"/>
          </a:xfrm>
          <a:prstGeom prst="round1Rect">
            <a:avLst>
              <a:gd fmla="val 28333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over Content">
  <p:cSld name="Title and Text over Conten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66" y="1"/>
            <a:ext cx="9157187" cy="5164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idx="11" type="ftr"/>
          </p:nvPr>
        </p:nvSpPr>
        <p:spPr>
          <a:xfrm>
            <a:off x="3108960" y="4783456"/>
            <a:ext cx="29262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0" type="dt"/>
          </p:nvPr>
        </p:nvSpPr>
        <p:spPr>
          <a:xfrm>
            <a:off x="457200" y="4783456"/>
            <a:ext cx="2103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type="title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100"/>
              <a:buFont typeface="Century Gothic"/>
              <a:buChar char="●"/>
              <a:defRPr b="1" i="0" sz="2100" cap="non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5" name="Google Shape;155;p40"/>
          <p:cNvSpPr txBox="1"/>
          <p:nvPr/>
        </p:nvSpPr>
        <p:spPr>
          <a:xfrm>
            <a:off x="4572000" y="1048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entury Gothic"/>
              <a:buNone/>
            </a:pPr>
            <a:r>
              <a:t/>
            </a:r>
            <a:endParaRPr b="0" i="0" sz="2100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OBJECT_1"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1"/>
          <p:cNvSpPr txBox="1"/>
          <p:nvPr>
            <p:ph idx="11" type="ftr"/>
          </p:nvPr>
        </p:nvSpPr>
        <p:spPr>
          <a:xfrm>
            <a:off x="3108961" y="4783457"/>
            <a:ext cx="29262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8" name="Google Shape;158;p41"/>
          <p:cNvSpPr txBox="1"/>
          <p:nvPr>
            <p:ph idx="10" type="dt"/>
          </p:nvPr>
        </p:nvSpPr>
        <p:spPr>
          <a:xfrm>
            <a:off x="457200" y="4783457"/>
            <a:ext cx="2103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9" name="Google Shape;159;p41"/>
          <p:cNvSpPr txBox="1"/>
          <p:nvPr>
            <p:ph idx="12" type="sldNum"/>
          </p:nvPr>
        </p:nvSpPr>
        <p:spPr>
          <a:xfrm>
            <a:off x="6583680" y="4783457"/>
            <a:ext cx="2103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buClr>
                <a:srgbClr val="888888"/>
              </a:buClr>
              <a:buSzPts val="1000"/>
              <a:buFont typeface="Century Gothic"/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rtl="0" algn="r">
              <a:buClr>
                <a:srgbClr val="888888"/>
              </a:buClr>
              <a:buSzPts val="1000"/>
              <a:buFont typeface="Century Gothic"/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rtl="0" algn="r">
              <a:buClr>
                <a:srgbClr val="888888"/>
              </a:buClr>
              <a:buSzPts val="1000"/>
              <a:buFont typeface="Century Gothic"/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rtl="0" algn="r">
              <a:buClr>
                <a:srgbClr val="888888"/>
              </a:buClr>
              <a:buSzPts val="1000"/>
              <a:buFont typeface="Century Gothic"/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rtl="0" algn="r">
              <a:buClr>
                <a:srgbClr val="888888"/>
              </a:buClr>
              <a:buSzPts val="1000"/>
              <a:buFont typeface="Century Gothic"/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rtl="0" algn="r">
              <a:buClr>
                <a:srgbClr val="888888"/>
              </a:buClr>
              <a:buSzPts val="1000"/>
              <a:buFont typeface="Century Gothic"/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rtl="0" algn="r">
              <a:buClr>
                <a:srgbClr val="888888"/>
              </a:buClr>
              <a:buSzPts val="1000"/>
              <a:buFont typeface="Century Gothic"/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rtl="0" algn="r">
              <a:buClr>
                <a:srgbClr val="888888"/>
              </a:buClr>
              <a:buSzPts val="1000"/>
              <a:buFont typeface="Century Gothic"/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rtl="0" algn="r">
              <a:buClr>
                <a:srgbClr val="888888"/>
              </a:buClr>
              <a:buSzPts val="1000"/>
              <a:buFont typeface="Century Gothic"/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90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2"/>
          <p:cNvSpPr txBox="1"/>
          <p:nvPr>
            <p:ph type="title"/>
          </p:nvPr>
        </p:nvSpPr>
        <p:spPr>
          <a:xfrm>
            <a:off x="856059" y="457201"/>
            <a:ext cx="7429500" cy="23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Char char="●"/>
              <a:defRPr b="0" sz="24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2" name="Google Shape;162;p42"/>
          <p:cNvSpPr txBox="1"/>
          <p:nvPr>
            <p:ph idx="1" type="body"/>
          </p:nvPr>
        </p:nvSpPr>
        <p:spPr>
          <a:xfrm>
            <a:off x="856059" y="3257550"/>
            <a:ext cx="74295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42"/>
          <p:cNvSpPr txBox="1"/>
          <p:nvPr>
            <p:ph idx="10" type="dt"/>
          </p:nvPr>
        </p:nvSpPr>
        <p:spPr>
          <a:xfrm>
            <a:off x="6628209" y="4412457"/>
            <a:ext cx="120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4" name="Google Shape;164;p42"/>
          <p:cNvSpPr txBox="1"/>
          <p:nvPr>
            <p:ph idx="11" type="ftr"/>
          </p:nvPr>
        </p:nvSpPr>
        <p:spPr>
          <a:xfrm>
            <a:off x="856059" y="4412457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5" name="Google Shape;165;p42"/>
          <p:cNvSpPr txBox="1"/>
          <p:nvPr>
            <p:ph idx="12" type="sldNum"/>
          </p:nvPr>
        </p:nvSpPr>
        <p:spPr>
          <a:xfrm>
            <a:off x="7885510" y="4412457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Text over Content">
  <p:cSld name="5_Title and Text over Conten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66" y="1"/>
            <a:ext cx="9157193" cy="5164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Text over Content">
  <p:cSld name="5_Title and Text over Content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66" y="1"/>
            <a:ext cx="9157193" cy="5164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ontpage">
  <p:cSld name="Frontpag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/>
          <p:nvPr>
            <p:ph idx="11" type="ftr"/>
          </p:nvPr>
        </p:nvSpPr>
        <p:spPr>
          <a:xfrm>
            <a:off x="3108961" y="4783457"/>
            <a:ext cx="29262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46"/>
          <p:cNvSpPr txBox="1"/>
          <p:nvPr>
            <p:ph idx="10" type="dt"/>
          </p:nvPr>
        </p:nvSpPr>
        <p:spPr>
          <a:xfrm>
            <a:off x="457200" y="4783457"/>
            <a:ext cx="2103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46"/>
          <p:cNvSpPr txBox="1"/>
          <p:nvPr>
            <p:ph idx="12" type="sldNum"/>
          </p:nvPr>
        </p:nvSpPr>
        <p:spPr>
          <a:xfrm>
            <a:off x="6583680" y="4783457"/>
            <a:ext cx="2103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/>
          <p:nvPr>
            <p:ph type="title"/>
          </p:nvPr>
        </p:nvSpPr>
        <p:spPr>
          <a:xfrm>
            <a:off x="2440877" y="2256341"/>
            <a:ext cx="47502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b="1" i="0" sz="4500">
                <a:solidFill>
                  <a:srgbClr val="3B46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100"/>
            </a:lvl9pPr>
          </a:lstStyle>
          <a:p/>
        </p:txBody>
      </p:sp>
      <p:sp>
        <p:nvSpPr>
          <p:cNvPr id="177" name="Google Shape;177;p47"/>
          <p:cNvSpPr txBox="1"/>
          <p:nvPr>
            <p:ph idx="11" type="ftr"/>
          </p:nvPr>
        </p:nvSpPr>
        <p:spPr>
          <a:xfrm>
            <a:off x="3108961" y="4783457"/>
            <a:ext cx="29262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47"/>
          <p:cNvSpPr txBox="1"/>
          <p:nvPr>
            <p:ph idx="10" type="dt"/>
          </p:nvPr>
        </p:nvSpPr>
        <p:spPr>
          <a:xfrm>
            <a:off x="457200" y="4783457"/>
            <a:ext cx="2103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47"/>
          <p:cNvSpPr txBox="1"/>
          <p:nvPr>
            <p:ph idx="12" type="sldNum"/>
          </p:nvPr>
        </p:nvSpPr>
        <p:spPr>
          <a:xfrm>
            <a:off x="6583680" y="4783457"/>
            <a:ext cx="2103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8"/>
          <p:cNvSpPr txBox="1"/>
          <p:nvPr>
            <p:ph type="title"/>
          </p:nvPr>
        </p:nvSpPr>
        <p:spPr>
          <a:xfrm>
            <a:off x="628650" y="731044"/>
            <a:ext cx="7886700" cy="762300"/>
          </a:xfrm>
          <a:prstGeom prst="rect">
            <a:avLst/>
          </a:prstGeom>
          <a:solidFill>
            <a:srgbClr val="43B591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3" name="Google Shape;183;p48"/>
          <p:cNvSpPr txBox="1"/>
          <p:nvPr>
            <p:ph idx="1" type="body"/>
          </p:nvPr>
        </p:nvSpPr>
        <p:spPr>
          <a:xfrm>
            <a:off x="628650" y="18264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>
            <a:off x="958328" y="1648326"/>
            <a:ext cx="7429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Char char="●"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49"/>
          <p:cNvSpPr txBox="1"/>
          <p:nvPr>
            <p:ph idx="10" type="dt"/>
          </p:nvPr>
        </p:nvSpPr>
        <p:spPr>
          <a:xfrm>
            <a:off x="6628209" y="4412456"/>
            <a:ext cx="120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49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9" name="Google Shape;189;p49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2" name="Google Shape;192;p50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50"/>
          <p:cNvSpPr/>
          <p:nvPr/>
        </p:nvSpPr>
        <p:spPr>
          <a:xfrm flipH="1">
            <a:off x="8572500" y="3971650"/>
            <a:ext cx="571500" cy="1171800"/>
          </a:xfrm>
          <a:prstGeom prst="round1Rect">
            <a:avLst>
              <a:gd fmla="val 28333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 showMasterSp="0">
  <p:cSld name="3_Title and Conten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1"/>
          <p:cNvSpPr txBox="1"/>
          <p:nvPr/>
        </p:nvSpPr>
        <p:spPr>
          <a:xfrm>
            <a:off x="7673738" y="4833338"/>
            <a:ext cx="83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Confidential</a:t>
            </a:r>
            <a:endParaRPr sz="7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7" name="Google Shape;197;p51"/>
          <p:cNvSpPr txBox="1"/>
          <p:nvPr/>
        </p:nvSpPr>
        <p:spPr>
          <a:xfrm>
            <a:off x="408956" y="4833338"/>
            <a:ext cx="1251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New batch Orientation</a:t>
            </a:r>
            <a:endParaRPr sz="6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90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4" name="Google Shape;204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5" name="Google Shape;20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8" name="Google Shape;20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1" name="Google Shape;211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" name="Google Shape;21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6"/>
          <p:cNvSpPr/>
          <p:nvPr/>
        </p:nvSpPr>
        <p:spPr>
          <a:xfrm flipH="1">
            <a:off x="7934700" y="3947325"/>
            <a:ext cx="1209300" cy="1196100"/>
          </a:xfrm>
          <a:prstGeom prst="round1Rect">
            <a:avLst>
              <a:gd fmla="val 28333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56"/>
          <p:cNvSpPr/>
          <p:nvPr/>
        </p:nvSpPr>
        <p:spPr>
          <a:xfrm>
            <a:off x="-32300" y="-23750"/>
            <a:ext cx="1209300" cy="51672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7" name="Google Shape;217;p56"/>
          <p:cNvSpPr/>
          <p:nvPr/>
        </p:nvSpPr>
        <p:spPr>
          <a:xfrm>
            <a:off x="-32300" y="942625"/>
            <a:ext cx="4779000" cy="3191700"/>
          </a:xfrm>
          <a:prstGeom prst="bevel">
            <a:avLst>
              <a:gd fmla="val 521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0" name="Google Shape;220;p57"/>
          <p:cNvSpPr/>
          <p:nvPr/>
        </p:nvSpPr>
        <p:spPr>
          <a:xfrm flipH="1">
            <a:off x="7934700" y="3947325"/>
            <a:ext cx="1209300" cy="1196100"/>
          </a:xfrm>
          <a:prstGeom prst="round1Rect">
            <a:avLst>
              <a:gd fmla="val 28333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57"/>
          <p:cNvSpPr/>
          <p:nvPr/>
        </p:nvSpPr>
        <p:spPr>
          <a:xfrm>
            <a:off x="-32300" y="-23750"/>
            <a:ext cx="3114300" cy="51672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5" name="Google Shape;225;p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58"/>
          <p:cNvSpPr/>
          <p:nvPr/>
        </p:nvSpPr>
        <p:spPr>
          <a:xfrm>
            <a:off x="138250" y="146775"/>
            <a:ext cx="8883000" cy="4910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58"/>
          <p:cNvSpPr/>
          <p:nvPr/>
        </p:nvSpPr>
        <p:spPr>
          <a:xfrm>
            <a:off x="373750" y="349800"/>
            <a:ext cx="8430900" cy="445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58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9" name="Google Shape;22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06050" y="3841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2" name="Google Shape;232;p59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59"/>
          <p:cNvSpPr/>
          <p:nvPr/>
        </p:nvSpPr>
        <p:spPr>
          <a:xfrm flipH="1">
            <a:off x="8572500" y="3971650"/>
            <a:ext cx="571500" cy="1171800"/>
          </a:xfrm>
          <a:prstGeom prst="round1Rect">
            <a:avLst>
              <a:gd fmla="val 28333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7" name="Google Shape;237;p60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60"/>
          <p:cNvSpPr/>
          <p:nvPr/>
        </p:nvSpPr>
        <p:spPr>
          <a:xfrm flipH="1">
            <a:off x="7934700" y="3947325"/>
            <a:ext cx="1209300" cy="1196100"/>
          </a:xfrm>
          <a:prstGeom prst="round1Rect">
            <a:avLst>
              <a:gd fmla="val 28333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1"/>
          <p:cNvSpPr/>
          <p:nvPr/>
        </p:nvSpPr>
        <p:spPr>
          <a:xfrm>
            <a:off x="0" y="-9525"/>
            <a:ext cx="404520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2" name="Google Shape;242;p61"/>
          <p:cNvSpPr txBox="1"/>
          <p:nvPr>
            <p:ph type="title"/>
          </p:nvPr>
        </p:nvSpPr>
        <p:spPr>
          <a:xfrm>
            <a:off x="4563700" y="10870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3" name="Google Shape;243;p61"/>
          <p:cNvSpPr txBox="1"/>
          <p:nvPr>
            <p:ph idx="1" type="subTitle"/>
          </p:nvPr>
        </p:nvSpPr>
        <p:spPr>
          <a:xfrm>
            <a:off x="4782950" y="256932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4" name="Google Shape;244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45" name="Google Shape;245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61"/>
          <p:cNvSpPr/>
          <p:nvPr/>
        </p:nvSpPr>
        <p:spPr>
          <a:xfrm flipH="1">
            <a:off x="8572500" y="3971650"/>
            <a:ext cx="571500" cy="1171800"/>
          </a:xfrm>
          <a:prstGeom prst="round1Rect">
            <a:avLst>
              <a:gd fmla="val 28333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49" name="Google Shape;24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2" name="Google Shape;252;p6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" name="Google Shape;25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2">
  <p:cSld name="CUSTOM_1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5"/>
          <p:cNvSpPr/>
          <p:nvPr/>
        </p:nvSpPr>
        <p:spPr>
          <a:xfrm rot="5400000">
            <a:off x="3008825" y="1482450"/>
            <a:ext cx="57000" cy="608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65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65"/>
          <p:cNvSpPr/>
          <p:nvPr/>
        </p:nvSpPr>
        <p:spPr>
          <a:xfrm flipH="1">
            <a:off x="8572500" y="3971650"/>
            <a:ext cx="571500" cy="1171800"/>
          </a:xfrm>
          <a:prstGeom prst="round1Rect">
            <a:avLst>
              <a:gd fmla="val 28333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and Content" showMasterSp="0">
  <p:cSld name="11_Title and Conten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5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7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67"/>
          <p:cNvSpPr/>
          <p:nvPr/>
        </p:nvSpPr>
        <p:spPr>
          <a:xfrm flipH="1">
            <a:off x="8572500" y="3971650"/>
            <a:ext cx="571500" cy="1171800"/>
          </a:xfrm>
          <a:prstGeom prst="round1Rect">
            <a:avLst>
              <a:gd fmla="val 28333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ontent">
  <p:cSld name="14_Conten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-10716"/>
            <a:ext cx="9157190" cy="5164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showMasterSp="0">
  <p:cSld name="1_Title and Content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0"/>
          <p:cNvSpPr txBox="1"/>
          <p:nvPr>
            <p:ph type="title"/>
          </p:nvPr>
        </p:nvSpPr>
        <p:spPr>
          <a:xfrm>
            <a:off x="1282274" y="299378"/>
            <a:ext cx="65793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ontpage">
  <p:cSld name="Frontpage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over Content">
  <p:cSld name="Title and Text over Content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66" y="1"/>
            <a:ext cx="9157187" cy="5164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wo Content">
  <p:cSld name="5_Two Content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3"/>
          <p:cNvSpPr/>
          <p:nvPr/>
        </p:nvSpPr>
        <p:spPr>
          <a:xfrm flipH="1">
            <a:off x="9521" y="0"/>
            <a:ext cx="4503442" cy="1531482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6" name="Google Shape;276;p73"/>
          <p:cNvSpPr txBox="1"/>
          <p:nvPr>
            <p:ph type="title"/>
          </p:nvPr>
        </p:nvSpPr>
        <p:spPr>
          <a:xfrm>
            <a:off x="338635" y="281485"/>
            <a:ext cx="38355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277" name="Google Shape;277;p73"/>
          <p:cNvSpPr txBox="1"/>
          <p:nvPr>
            <p:ph idx="1" type="body"/>
          </p:nvPr>
        </p:nvSpPr>
        <p:spPr>
          <a:xfrm>
            <a:off x="338635" y="1666715"/>
            <a:ext cx="4164900" cy="2729100"/>
          </a:xfrm>
          <a:prstGeom prst="rect">
            <a:avLst/>
          </a:prstGeom>
          <a:noFill/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Google Shape;278;p73"/>
          <p:cNvSpPr txBox="1"/>
          <p:nvPr>
            <p:ph idx="2" type="body"/>
          </p:nvPr>
        </p:nvSpPr>
        <p:spPr>
          <a:xfrm>
            <a:off x="4842074" y="281484"/>
            <a:ext cx="38898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" name="Google Shape;279;p73"/>
          <p:cNvSpPr txBox="1"/>
          <p:nvPr>
            <p:ph idx="10" type="dt"/>
          </p:nvPr>
        </p:nvSpPr>
        <p:spPr>
          <a:xfrm>
            <a:off x="7000970" y="4531022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" name="Google Shape;280;p73"/>
          <p:cNvSpPr txBox="1"/>
          <p:nvPr>
            <p:ph idx="11" type="ftr"/>
          </p:nvPr>
        </p:nvSpPr>
        <p:spPr>
          <a:xfrm>
            <a:off x="338635" y="4531022"/>
            <a:ext cx="648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73"/>
          <p:cNvSpPr txBox="1"/>
          <p:nvPr>
            <p:ph idx="12" type="sldNum"/>
          </p:nvPr>
        </p:nvSpPr>
        <p:spPr>
          <a:xfrm>
            <a:off x="8008748" y="4436916"/>
            <a:ext cx="796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CUSTOM_18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17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7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77"/>
          <p:cNvSpPr/>
          <p:nvPr/>
        </p:nvSpPr>
        <p:spPr>
          <a:xfrm flipH="1">
            <a:off x="8572500" y="3971650"/>
            <a:ext cx="571500" cy="1171800"/>
          </a:xfrm>
          <a:prstGeom prst="round1Rect">
            <a:avLst>
              <a:gd fmla="val 28333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951" y="4476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15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8"/>
          <p:cNvSpPr/>
          <p:nvPr/>
        </p:nvSpPr>
        <p:spPr>
          <a:xfrm>
            <a:off x="-61800" y="-69375"/>
            <a:ext cx="4303800" cy="5289000"/>
          </a:xfrm>
          <a:prstGeom prst="rect">
            <a:avLst/>
          </a:prstGeom>
          <a:solidFill>
            <a:srgbClr val="ED033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0850" y="793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4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9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79"/>
          <p:cNvSpPr/>
          <p:nvPr/>
        </p:nvSpPr>
        <p:spPr>
          <a:xfrm flipH="1">
            <a:off x="8572500" y="3971650"/>
            <a:ext cx="571500" cy="1171800"/>
          </a:xfrm>
          <a:prstGeom prst="round1Rect">
            <a:avLst>
              <a:gd fmla="val 28333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1">
  <p:cSld name="CUSTOM_10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0"/>
          <p:cNvSpPr txBox="1"/>
          <p:nvPr/>
        </p:nvSpPr>
        <p:spPr>
          <a:xfrm>
            <a:off x="6362700" y="246750"/>
            <a:ext cx="247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www.masaischool.com</a:t>
            </a:r>
            <a:endParaRPr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2" name="Google Shape;302;p80"/>
          <p:cNvSpPr/>
          <p:nvPr/>
        </p:nvSpPr>
        <p:spPr>
          <a:xfrm rot="5400000">
            <a:off x="-507300" y="1245500"/>
            <a:ext cx="1490700" cy="476100"/>
          </a:xfrm>
          <a:prstGeom prst="round2SameRect">
            <a:avLst>
              <a:gd fmla="val 32042" name="adj1"/>
              <a:gd fmla="val 0" name="adj2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80"/>
          <p:cNvSpPr/>
          <p:nvPr/>
        </p:nvSpPr>
        <p:spPr>
          <a:xfrm flipH="1">
            <a:off x="7104300" y="3107100"/>
            <a:ext cx="2039700" cy="2036400"/>
          </a:xfrm>
          <a:prstGeom prst="round1Rect">
            <a:avLst>
              <a:gd fmla="val 19437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D0331"/>
              </a:solidFill>
            </a:endParaRPr>
          </a:p>
        </p:txBody>
      </p:sp>
      <p:sp>
        <p:nvSpPr>
          <p:cNvPr id="304" name="Google Shape;304;p80"/>
          <p:cNvSpPr/>
          <p:nvPr/>
        </p:nvSpPr>
        <p:spPr>
          <a:xfrm rot="5400000">
            <a:off x="3008825" y="1482450"/>
            <a:ext cx="57000" cy="608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15050" y="616050"/>
            <a:ext cx="1432448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2">
  <p:cSld name="CUSTOM_1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81"/>
          <p:cNvSpPr/>
          <p:nvPr/>
        </p:nvSpPr>
        <p:spPr>
          <a:xfrm rot="5400000">
            <a:off x="3008825" y="1482450"/>
            <a:ext cx="57000" cy="608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81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81"/>
          <p:cNvSpPr/>
          <p:nvPr/>
        </p:nvSpPr>
        <p:spPr>
          <a:xfrm flipH="1">
            <a:off x="8572500" y="3971650"/>
            <a:ext cx="571500" cy="1171800"/>
          </a:xfrm>
          <a:prstGeom prst="round1Rect">
            <a:avLst>
              <a:gd fmla="val 28333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3">
  <p:cSld name="CUSTOM_12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2"/>
          <p:cNvSpPr/>
          <p:nvPr/>
        </p:nvSpPr>
        <p:spPr>
          <a:xfrm rot="5400000">
            <a:off x="3008825" y="1482450"/>
            <a:ext cx="57000" cy="608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82"/>
          <p:cNvSpPr/>
          <p:nvPr/>
        </p:nvSpPr>
        <p:spPr>
          <a:xfrm flipH="1">
            <a:off x="7104300" y="3107100"/>
            <a:ext cx="2039700" cy="2036400"/>
          </a:xfrm>
          <a:prstGeom prst="round1Rect">
            <a:avLst>
              <a:gd fmla="val 19437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D0331"/>
              </a:solidFill>
            </a:endParaRPr>
          </a:p>
        </p:txBody>
      </p:sp>
      <p:sp>
        <p:nvSpPr>
          <p:cNvPr id="314" name="Google Shape;314;p82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4">
  <p:cSld name="CUSTOM_13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83"/>
          <p:cNvSpPr/>
          <p:nvPr/>
        </p:nvSpPr>
        <p:spPr>
          <a:xfrm flipH="1">
            <a:off x="6096300" y="2043600"/>
            <a:ext cx="3047700" cy="3099900"/>
          </a:xfrm>
          <a:prstGeom prst="round1Rect">
            <a:avLst>
              <a:gd fmla="val 18742" name="adj"/>
            </a:avLst>
          </a:prstGeom>
          <a:solidFill>
            <a:srgbClr val="FE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D0331"/>
              </a:solidFill>
            </a:endParaRPr>
          </a:p>
        </p:txBody>
      </p:sp>
      <p:sp>
        <p:nvSpPr>
          <p:cNvPr id="318" name="Google Shape;318;p83"/>
          <p:cNvSpPr/>
          <p:nvPr/>
        </p:nvSpPr>
        <p:spPr>
          <a:xfrm rot="5400000">
            <a:off x="3008825" y="1482450"/>
            <a:ext cx="57000" cy="608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83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83"/>
          <p:cNvSpPr/>
          <p:nvPr/>
        </p:nvSpPr>
        <p:spPr>
          <a:xfrm>
            <a:off x="5720875" y="3590650"/>
            <a:ext cx="933600" cy="1581300"/>
          </a:xfrm>
          <a:prstGeom prst="round2SameRect">
            <a:avLst>
              <a:gd fmla="val 17478" name="adj1"/>
              <a:gd fmla="val 0" name="adj2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21" name="Google Shape;321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6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84"/>
          <p:cNvSpPr/>
          <p:nvPr/>
        </p:nvSpPr>
        <p:spPr>
          <a:xfrm rot="5400000">
            <a:off x="4582350" y="61525"/>
            <a:ext cx="50400" cy="92148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84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84"/>
          <p:cNvSpPr/>
          <p:nvPr/>
        </p:nvSpPr>
        <p:spPr>
          <a:xfrm>
            <a:off x="2311800" y="2781075"/>
            <a:ext cx="4310400" cy="2362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EDF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5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85"/>
          <p:cNvSpPr/>
          <p:nvPr/>
        </p:nvSpPr>
        <p:spPr>
          <a:xfrm flipH="1">
            <a:off x="6096300" y="2043600"/>
            <a:ext cx="3047700" cy="3099900"/>
          </a:xfrm>
          <a:prstGeom prst="round1Rect">
            <a:avLst>
              <a:gd fmla="val 18742" name="adj"/>
            </a:avLst>
          </a:prstGeom>
          <a:solidFill>
            <a:srgbClr val="FEDF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D0331"/>
              </a:solidFill>
            </a:endParaRPr>
          </a:p>
        </p:txBody>
      </p:sp>
      <p:sp>
        <p:nvSpPr>
          <p:cNvPr id="329" name="Google Shape;329;p85"/>
          <p:cNvSpPr/>
          <p:nvPr/>
        </p:nvSpPr>
        <p:spPr>
          <a:xfrm rot="5400000">
            <a:off x="3008825" y="1482450"/>
            <a:ext cx="57000" cy="608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85"/>
          <p:cNvSpPr/>
          <p:nvPr/>
        </p:nvSpPr>
        <p:spPr>
          <a:xfrm>
            <a:off x="0" y="3354750"/>
            <a:ext cx="1716000" cy="1788900"/>
          </a:xfrm>
          <a:prstGeom prst="round1Rect">
            <a:avLst>
              <a:gd fmla="val 25066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D0331"/>
              </a:solidFill>
            </a:endParaRPr>
          </a:p>
        </p:txBody>
      </p:sp>
      <p:sp>
        <p:nvSpPr>
          <p:cNvPr id="331" name="Google Shape;331;p85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6"/>
          <p:cNvSpPr txBox="1"/>
          <p:nvPr>
            <p:ph type="title"/>
          </p:nvPr>
        </p:nvSpPr>
        <p:spPr>
          <a:xfrm>
            <a:off x="628650" y="654844"/>
            <a:ext cx="7886700" cy="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Poppins Medium"/>
              <a:buNone/>
              <a:defRPr sz="1900">
                <a:solidFill>
                  <a:srgbClr val="FF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35" name="Google Shape;335;p8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6" name="Google Shape;336;p86"/>
          <p:cNvSpPr txBox="1"/>
          <p:nvPr>
            <p:ph idx="1" type="body"/>
          </p:nvPr>
        </p:nvSpPr>
        <p:spPr>
          <a:xfrm>
            <a:off x="628650" y="1750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 Medium"/>
              <a:buChar char="•"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492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 Medium"/>
              <a:buChar char="•"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-3492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 Medium"/>
              <a:buChar char="•"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-3492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 Medium"/>
              <a:buChar char="•"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-3492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 Medium"/>
              <a:buChar char="•"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-3492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 Medium"/>
              <a:buChar char="•"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-3492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 Medium"/>
              <a:buChar char="•"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-3492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 Medium"/>
              <a:buChar char="•"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-3492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 Medium"/>
              <a:buChar char="•"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bg>
      <p:bgPr>
        <a:solidFill>
          <a:srgbClr val="FFFFFF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8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87"/>
          <p:cNvSpPr/>
          <p:nvPr/>
        </p:nvSpPr>
        <p:spPr>
          <a:xfrm>
            <a:off x="673800" y="539250"/>
            <a:ext cx="7796400" cy="4065000"/>
          </a:xfrm>
          <a:prstGeom prst="rect">
            <a:avLst/>
          </a:prstGeom>
          <a:solidFill>
            <a:srgbClr val="FFFFFF"/>
          </a:solidFill>
          <a:ln cap="flat" cmpd="thinThick" w="1143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7" name="Google Shape;347;p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8" name="Google Shape;348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1" name="Google Shape;351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4" name="Google Shape;354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" name="Google Shape;355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8" name="Google Shape;358;p9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9" name="Google Shape;359;p9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0" name="Google Shape;360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3" name="Google Shape;363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6" name="Google Shape;366;p9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7" name="Google Shape;367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9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0" name="Google Shape;370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9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9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4" name="Google Shape;374;p9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5" name="Google Shape;375;p9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6" name="Google Shape;376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9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79" name="Google Shape;379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9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2" name="Google Shape;382;p9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3" name="Google Shape;383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0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6" name="Google Shape;396;p10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7" name="Google Shape;397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0" name="Google Shape;400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3" name="Google Shape;403;p103"/>
          <p:cNvSpPr txBox="1"/>
          <p:nvPr>
            <p:ph idx="1" type="body"/>
          </p:nvPr>
        </p:nvSpPr>
        <p:spPr>
          <a:xfrm>
            <a:off x="311700" y="1152475"/>
            <a:ext cx="756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4" name="Google Shape;404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7" name="Google Shape;407;p10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8" name="Google Shape;408;p10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9" name="Google Shape;409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2" name="Google Shape;412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3.xml"/><Relationship Id="rId3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25.xml"/><Relationship Id="rId35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24.xml"/><Relationship Id="rId3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27.xml"/><Relationship Id="rId37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26.xml"/><Relationship Id="rId36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38" Type="http://schemas.openxmlformats.org/officeDocument/2006/relationships/theme" Target="../theme/theme6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9.xml"/><Relationship Id="rId22" Type="http://schemas.openxmlformats.org/officeDocument/2006/relationships/theme" Target="../theme/theme3.xml"/><Relationship Id="rId21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67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1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83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3.xml"/><Relationship Id="rId12" Type="http://schemas.openxmlformats.org/officeDocument/2006/relationships/theme" Target="../theme/theme7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15.xml"/><Relationship Id="rId21" Type="http://schemas.openxmlformats.org/officeDocument/2006/relationships/slideLayout" Target="../slideLayouts/slideLayout114.xml"/><Relationship Id="rId24" Type="http://schemas.openxmlformats.org/officeDocument/2006/relationships/slideLayout" Target="../slideLayouts/slideLayout117.xml"/><Relationship Id="rId23" Type="http://schemas.openxmlformats.org/officeDocument/2006/relationships/slideLayout" Target="../slideLayouts/slideLayout116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18.xml"/><Relationship Id="rId28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29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24.xml"/><Relationship Id="rId30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06.xml"/><Relationship Id="rId35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05.xml"/><Relationship Id="rId34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08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902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5"/>
          <p:cNvSpPr/>
          <p:nvPr/>
        </p:nvSpPr>
        <p:spPr>
          <a:xfrm flipH="1">
            <a:off x="8572500" y="3971650"/>
            <a:ext cx="571500" cy="1171800"/>
          </a:xfrm>
          <a:prstGeom prst="round1Rect">
            <a:avLst>
              <a:gd fmla="val 28333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5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1" name="Google Shape;20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4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74"/>
          <p:cNvSpPr/>
          <p:nvPr/>
        </p:nvSpPr>
        <p:spPr>
          <a:xfrm flipH="1">
            <a:off x="8572500" y="3971650"/>
            <a:ext cx="571500" cy="1171800"/>
          </a:xfrm>
          <a:prstGeom prst="round1Rect">
            <a:avLst>
              <a:gd fmla="val 28333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74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" name="Google Shape;343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4" name="Google Shape;344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 Medium"/>
              <a:buNone/>
              <a:defRPr sz="2800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8" name="Google Shape;388;p100"/>
          <p:cNvSpPr txBox="1"/>
          <p:nvPr>
            <p:ph idx="1" type="body"/>
          </p:nvPr>
        </p:nvSpPr>
        <p:spPr>
          <a:xfrm>
            <a:off x="311700" y="1152475"/>
            <a:ext cx="756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 Medium"/>
              <a:buChar char="●"/>
              <a:defRPr sz="18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 Medium"/>
              <a:buChar char="○"/>
              <a:defRPr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 Medium"/>
              <a:buChar char="■"/>
              <a:defRPr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 Medium"/>
              <a:buChar char="●"/>
              <a:defRPr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 Medium"/>
              <a:buChar char="○"/>
              <a:defRPr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 Medium"/>
              <a:buChar char="■"/>
              <a:defRPr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 Medium"/>
              <a:buChar char="●"/>
              <a:defRPr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 Medium"/>
              <a:buChar char="○"/>
              <a:defRPr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 Medium"/>
              <a:buChar char="■"/>
              <a:defRPr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/>
        </p:txBody>
      </p:sp>
      <p:sp>
        <p:nvSpPr>
          <p:cNvPr id="389" name="Google Shape;389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0" name="Google Shape;390;p100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1" name="Google Shape;391;p100"/>
          <p:cNvSpPr/>
          <p:nvPr/>
        </p:nvSpPr>
        <p:spPr>
          <a:xfrm flipH="1" rot="10800000">
            <a:off x="-4750" y="-9525"/>
            <a:ext cx="480900" cy="654300"/>
          </a:xfrm>
          <a:prstGeom prst="round1Rect">
            <a:avLst>
              <a:gd fmla="val 31670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00"/>
          <p:cNvSpPr/>
          <p:nvPr/>
        </p:nvSpPr>
        <p:spPr>
          <a:xfrm flipH="1">
            <a:off x="8572500" y="3971650"/>
            <a:ext cx="571500" cy="1171800"/>
          </a:xfrm>
          <a:prstGeom prst="round1Rect">
            <a:avLst>
              <a:gd fmla="val 28333" name="adj"/>
            </a:avLst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100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934650" y="155502"/>
            <a:ext cx="1022403" cy="26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  <p:sldLayoutId id="2147483767" r:id="rId27"/>
    <p:sldLayoutId id="2147483768" r:id="rId28"/>
    <p:sldLayoutId id="2147483769" r:id="rId29"/>
    <p:sldLayoutId id="2147483770" r:id="rId30"/>
    <p:sldLayoutId id="2147483771" r:id="rId31"/>
    <p:sldLayoutId id="2147483772" r:id="rId32"/>
    <p:sldLayoutId id="2147483773" r:id="rId33"/>
    <p:sldLayoutId id="2147483774" r:id="rId34"/>
    <p:sldLayoutId id="2147483775" r:id="rId35"/>
    <p:sldLayoutId id="2147483776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youtu.be/mQH-HRpnP-A" TargetMode="External"/><Relationship Id="rId4" Type="http://schemas.openxmlformats.org/officeDocument/2006/relationships/hyperlink" Target="https://scribehow.com/shared/Masai_Reading_Marathon_Instructions__86rndvYxRciohE4DOZYDxA" TargetMode="External"/><Relationship Id="rId5" Type="http://schemas.openxmlformats.org/officeDocument/2006/relationships/hyperlink" Target="https://youtu.be/0HP1ac2vTOg" TargetMode="External"/><Relationship Id="rId6" Type="http://schemas.openxmlformats.org/officeDocument/2006/relationships/hyperlink" Target="https://scribehow.com/shared/Masai_Speaking_Marathon_Instructions__6qUQs93wRS6v5U2grGW8_Q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136"/>
          <p:cNvSpPr txBox="1"/>
          <p:nvPr/>
        </p:nvSpPr>
        <p:spPr>
          <a:xfrm>
            <a:off x="561100" y="4097475"/>
            <a:ext cx="14964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Campus</a:t>
            </a:r>
            <a:endParaRPr sz="2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6" name="Google Shape;536;p136"/>
          <p:cNvSpPr txBox="1"/>
          <p:nvPr/>
        </p:nvSpPr>
        <p:spPr>
          <a:xfrm>
            <a:off x="6653650" y="3207325"/>
            <a:ext cx="25248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Corporate (jobs]</a:t>
            </a:r>
            <a:endParaRPr sz="2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7" name="Google Shape;537;p136"/>
          <p:cNvSpPr txBox="1"/>
          <p:nvPr/>
        </p:nvSpPr>
        <p:spPr>
          <a:xfrm>
            <a:off x="3629875" y="3314700"/>
            <a:ext cx="20088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Domain &amp; employability skills</a:t>
            </a:r>
            <a:endParaRPr sz="1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45"/>
          <p:cNvSpPr txBox="1"/>
          <p:nvPr/>
        </p:nvSpPr>
        <p:spPr>
          <a:xfrm>
            <a:off x="228600" y="76200"/>
            <a:ext cx="8832600" cy="5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  <a:latin typeface="Karla"/>
                <a:ea typeface="Karla"/>
                <a:cs typeface="Karla"/>
                <a:sym typeface="Karla"/>
              </a:rPr>
              <a:t>How to Approach the Masai Reading Marathon: 26 Continuous Days</a:t>
            </a:r>
            <a:endParaRPr b="1" sz="1800">
              <a:solidFill>
                <a:srgbClr val="FF00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latin typeface="Karla"/>
                <a:ea typeface="Karla"/>
                <a:cs typeface="Karla"/>
                <a:sym typeface="Karla"/>
              </a:rPr>
              <a:t>Step 1: Prepare your virtual Setup</a:t>
            </a:r>
            <a:endParaRPr b="1" sz="1250">
              <a:latin typeface="Karla"/>
              <a:ea typeface="Karla"/>
              <a:cs typeface="Karla"/>
              <a:sym typeface="Karla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Karla"/>
              <a:buChar char="●"/>
            </a:pPr>
            <a:r>
              <a:rPr lang="en-GB" sz="1250">
                <a:latin typeface="Karla"/>
                <a:ea typeface="Karla"/>
                <a:cs typeface="Karla"/>
                <a:sym typeface="Karla"/>
              </a:rPr>
              <a:t>Open your MRM assignment on the LMS.</a:t>
            </a:r>
            <a:endParaRPr sz="1250">
              <a:latin typeface="Karla"/>
              <a:ea typeface="Karla"/>
              <a:cs typeface="Karla"/>
              <a:sym typeface="Karla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Karla"/>
              <a:buChar char="●"/>
            </a:pPr>
            <a:r>
              <a:rPr lang="en-GB" sz="1250">
                <a:latin typeface="Karla"/>
                <a:ea typeface="Karla"/>
                <a:cs typeface="Karla"/>
                <a:sym typeface="Karla"/>
              </a:rPr>
              <a:t>Ensure that your video, audio, and recording settings are turned on.</a:t>
            </a:r>
            <a:endParaRPr sz="125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latin typeface="Karla"/>
                <a:ea typeface="Karla"/>
                <a:cs typeface="Karla"/>
                <a:sym typeface="Karla"/>
              </a:rPr>
              <a:t>Step 2: Access the Reading Material</a:t>
            </a:r>
            <a:endParaRPr b="1" sz="1250">
              <a:latin typeface="Karla"/>
              <a:ea typeface="Karla"/>
              <a:cs typeface="Karla"/>
              <a:sym typeface="Karla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Karla"/>
              <a:buChar char="●"/>
            </a:pPr>
            <a:r>
              <a:rPr lang="en-GB" sz="1250">
                <a:latin typeface="Karla"/>
                <a:ea typeface="Karla"/>
                <a:cs typeface="Karla"/>
                <a:sym typeface="Karla"/>
              </a:rPr>
              <a:t>We will provide you with a daily reading article in the assignment</a:t>
            </a:r>
            <a:endParaRPr sz="1250">
              <a:latin typeface="Karla"/>
              <a:ea typeface="Karla"/>
              <a:cs typeface="Karla"/>
              <a:sym typeface="Karla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Karla"/>
              <a:buChar char="●"/>
            </a:pPr>
            <a:r>
              <a:rPr lang="en-GB" sz="1250">
                <a:latin typeface="Karla"/>
                <a:ea typeface="Karla"/>
                <a:cs typeface="Karla"/>
                <a:sym typeface="Karla"/>
              </a:rPr>
              <a:t>Start the assignment to access the reading material for the day.</a:t>
            </a:r>
            <a:endParaRPr sz="125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latin typeface="Karla"/>
                <a:ea typeface="Karla"/>
                <a:cs typeface="Karla"/>
                <a:sym typeface="Karla"/>
              </a:rPr>
              <a:t>Step 3: Engage in Reading Practice</a:t>
            </a:r>
            <a:endParaRPr b="1" sz="1250">
              <a:latin typeface="Karla"/>
              <a:ea typeface="Karla"/>
              <a:cs typeface="Karla"/>
              <a:sym typeface="Karla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Karla"/>
              <a:buChar char="●"/>
            </a:pPr>
            <a:r>
              <a:rPr lang="en-GB" sz="1250">
                <a:latin typeface="Karla"/>
                <a:ea typeface="Karla"/>
                <a:cs typeface="Karla"/>
                <a:sym typeface="Karla"/>
              </a:rPr>
              <a:t>Read the article aloud, focusing on clarity and fluency.</a:t>
            </a:r>
            <a:endParaRPr sz="1250">
              <a:latin typeface="Karla"/>
              <a:ea typeface="Karla"/>
              <a:cs typeface="Karla"/>
              <a:sym typeface="Karla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Karla"/>
              <a:buChar char="●"/>
            </a:pPr>
            <a:r>
              <a:rPr lang="en-GB" sz="1250">
                <a:latin typeface="Karla"/>
                <a:ea typeface="Karla"/>
                <a:cs typeface="Karla"/>
                <a:sym typeface="Karla"/>
              </a:rPr>
              <a:t>Aim to complete the article or blog within approximately 10-15 minutes each day.</a:t>
            </a:r>
            <a:endParaRPr sz="125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latin typeface="Karla"/>
                <a:ea typeface="Karla"/>
                <a:cs typeface="Karla"/>
                <a:sym typeface="Karla"/>
              </a:rPr>
              <a:t>Step 4: Maintain Consistency</a:t>
            </a:r>
            <a:endParaRPr b="1" sz="1250">
              <a:latin typeface="Karla"/>
              <a:ea typeface="Karla"/>
              <a:cs typeface="Karla"/>
              <a:sym typeface="Karla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Karla"/>
              <a:buChar char="●"/>
            </a:pPr>
            <a:r>
              <a:rPr lang="en-GB" sz="1250">
                <a:latin typeface="Karla"/>
                <a:ea typeface="Karla"/>
                <a:cs typeface="Karla"/>
                <a:sym typeface="Karla"/>
              </a:rPr>
              <a:t>Commit to participating in the Masai Reading Marathon for 26 consecutive days.</a:t>
            </a:r>
            <a:endParaRPr sz="1250">
              <a:latin typeface="Karla"/>
              <a:ea typeface="Karla"/>
              <a:cs typeface="Karla"/>
              <a:sym typeface="Karla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Karla"/>
              <a:buChar char="●"/>
            </a:pPr>
            <a:r>
              <a:rPr lang="en-GB" sz="1250">
                <a:latin typeface="Karla"/>
                <a:ea typeface="Karla"/>
                <a:cs typeface="Karla"/>
                <a:sym typeface="Karla"/>
              </a:rPr>
              <a:t>Dedicate a specific time each day to complete the reading practice.</a:t>
            </a:r>
            <a:endParaRPr sz="125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latin typeface="Karla"/>
                <a:ea typeface="Karla"/>
                <a:cs typeface="Karla"/>
                <a:sym typeface="Karla"/>
              </a:rPr>
              <a:t>Step 5: Reflect and Celebrate</a:t>
            </a:r>
            <a:endParaRPr b="1" sz="1250">
              <a:latin typeface="Karla"/>
              <a:ea typeface="Karla"/>
              <a:cs typeface="Karla"/>
              <a:sym typeface="Karla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Karla"/>
              <a:buChar char="●"/>
            </a:pPr>
            <a:r>
              <a:rPr b="1" lang="en-GB" sz="1250">
                <a:latin typeface="Karla"/>
                <a:ea typeface="Karla"/>
                <a:cs typeface="Karla"/>
                <a:sym typeface="Karla"/>
              </a:rPr>
              <a:t>On the 27th day, take the time to watch your recorded readings from day 1 and day 26.</a:t>
            </a:r>
            <a:endParaRPr b="1" sz="1250">
              <a:latin typeface="Karla"/>
              <a:ea typeface="Karla"/>
              <a:cs typeface="Karla"/>
              <a:sym typeface="Karla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Karla"/>
              <a:buChar char="●"/>
            </a:pPr>
            <a:r>
              <a:rPr lang="en-GB" sz="1250">
                <a:latin typeface="Karla"/>
                <a:ea typeface="Karla"/>
                <a:cs typeface="Karla"/>
                <a:sym typeface="Karla"/>
              </a:rPr>
              <a:t>Reflect on your progress, observing any improvements in speech and fluency.</a:t>
            </a:r>
            <a:endParaRPr sz="1250">
              <a:latin typeface="Karla"/>
              <a:ea typeface="Karla"/>
              <a:cs typeface="Karla"/>
              <a:sym typeface="Karla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Karla"/>
              <a:buChar char="●"/>
            </a:pPr>
            <a:r>
              <a:rPr lang="en-GB" sz="1250">
                <a:latin typeface="Karla"/>
                <a:ea typeface="Karla"/>
                <a:cs typeface="Karla"/>
                <a:sym typeface="Karla"/>
              </a:rPr>
              <a:t>Celebrate your achievements and the effort you put into the challenge!</a:t>
            </a:r>
            <a:endParaRPr sz="125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latin typeface="Karla"/>
                <a:ea typeface="Karla"/>
                <a:cs typeface="Karla"/>
                <a:sym typeface="Karla"/>
              </a:rPr>
              <a:t>By following these steps and maintaining consistent practice, you can enhance your reading skills, fluency, and confidence. Enjoy the journey of self-improvement throughout the Masai Reading Marathon!</a:t>
            </a:r>
            <a:endParaRPr sz="125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6"/>
          <p:cNvSpPr txBox="1"/>
          <p:nvPr>
            <p:ph idx="4294967295" type="title"/>
          </p:nvPr>
        </p:nvSpPr>
        <p:spPr>
          <a:xfrm>
            <a:off x="0" y="33550"/>
            <a:ext cx="9144000" cy="1354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Platform #3  :  Masai Speaking Marathon [MSM] </a:t>
            </a:r>
            <a:endParaRPr b="1" sz="22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Difficulty level : MEDIUM</a:t>
            </a:r>
            <a:endParaRPr b="1" sz="1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Completion Certificate : YES</a:t>
            </a:r>
            <a:endParaRPr b="1" sz="1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Content :  Access on LMS through daily assignment</a:t>
            </a:r>
            <a:endParaRPr b="1" sz="1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39" name="Google Shape;639;p146"/>
          <p:cNvPicPr preferRelativeResize="0"/>
          <p:nvPr/>
        </p:nvPicPr>
        <p:blipFill rotWithShape="1">
          <a:blip r:embed="rId3">
            <a:alphaModFix/>
          </a:blip>
          <a:srcRect b="0" l="0" r="0" t="26367"/>
          <a:stretch/>
        </p:blipFill>
        <p:spPr>
          <a:xfrm>
            <a:off x="74000" y="1388050"/>
            <a:ext cx="3840149" cy="37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6700" y="1503450"/>
            <a:ext cx="2605375" cy="34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146"/>
          <p:cNvSpPr txBox="1"/>
          <p:nvPr/>
        </p:nvSpPr>
        <p:spPr>
          <a:xfrm>
            <a:off x="4370525" y="2652525"/>
            <a:ext cx="1381500" cy="12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</a:rPr>
              <a:t>Is Now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47"/>
          <p:cNvSpPr txBox="1"/>
          <p:nvPr/>
        </p:nvSpPr>
        <p:spPr>
          <a:xfrm>
            <a:off x="4269100" y="723150"/>
            <a:ext cx="4085400" cy="3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rgbClr val="FF0000"/>
                </a:solidFill>
                <a:latin typeface="Karla"/>
                <a:ea typeface="Karla"/>
                <a:cs typeface="Karla"/>
                <a:sym typeface="Karla"/>
              </a:rPr>
              <a:t>What is MSM?</a:t>
            </a:r>
            <a:endParaRPr b="1" sz="1600">
              <a:solidFill>
                <a:srgbClr val="FF00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F00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FF0000"/>
                </a:solidFill>
                <a:latin typeface="Karla"/>
                <a:ea typeface="Karla"/>
                <a:cs typeface="Karla"/>
                <a:sym typeface="Karla"/>
              </a:rPr>
              <a:t>Objective</a:t>
            </a:r>
            <a:r>
              <a:rPr b="1" lang="en-GB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GB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: Build your Fluency &amp; Perseverance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FF0000"/>
                </a:solidFill>
                <a:latin typeface="Karla"/>
                <a:ea typeface="Karla"/>
                <a:cs typeface="Karla"/>
                <a:sym typeface="Karla"/>
              </a:rPr>
              <a:t>Duration:</a:t>
            </a:r>
            <a:r>
              <a:rPr lang="en-GB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  12.04.2024 to 07.05.2024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FF0000"/>
                </a:solidFill>
                <a:latin typeface="Karla"/>
                <a:ea typeface="Karla"/>
                <a:cs typeface="Karla"/>
                <a:sym typeface="Karla"/>
              </a:rPr>
              <a:t>Prizes : </a:t>
            </a:r>
            <a:endParaRPr b="1">
              <a:solidFill>
                <a:srgbClr val="FF00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1150" lvl="0" marL="4572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Karla"/>
              <a:buChar char="★"/>
            </a:pPr>
            <a:r>
              <a:rPr lang="en-GB" sz="13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Marathon completion Certificate</a:t>
            </a:r>
            <a:endParaRPr sz="13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1150" lvl="0" marL="4572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Karla"/>
              <a:buChar char="★"/>
            </a:pPr>
            <a:r>
              <a:rPr lang="en-GB" sz="13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15+ continuous recordings (Half marathon)</a:t>
            </a:r>
            <a:endParaRPr sz="13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1150" lvl="0" marL="4572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Karla"/>
              <a:buChar char="★"/>
            </a:pPr>
            <a:r>
              <a:rPr lang="en-GB" sz="13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26 continuous recordings (full marathon)</a:t>
            </a:r>
            <a:endParaRPr sz="13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0000"/>
                </a:solidFill>
                <a:latin typeface="Karla"/>
                <a:ea typeface="Karla"/>
                <a:cs typeface="Karla"/>
                <a:sym typeface="Karla"/>
              </a:rPr>
              <a:t>Activity :</a:t>
            </a:r>
            <a:r>
              <a:rPr b="1" lang="en-GB" sz="13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b="1" sz="13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Karla"/>
              <a:buChar char="★"/>
            </a:pPr>
            <a:r>
              <a:rPr lang="en-GB" sz="13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Daily 1 Video recording on LMS as per the assignment</a:t>
            </a:r>
            <a:endParaRPr sz="13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Karla"/>
              <a:buChar char="★"/>
            </a:pPr>
            <a:r>
              <a:rPr lang="en-GB" sz="13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Duration 3 minutes (Min) &amp; 5 minutes (Max)</a:t>
            </a:r>
            <a:endParaRPr sz="13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295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Karla"/>
              <a:buChar char="★"/>
            </a:pPr>
            <a:r>
              <a:rPr lang="en-GB" sz="13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Mandatory: Video On, Audio On</a:t>
            </a:r>
            <a:endParaRPr sz="19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47" name="Google Shape;647;p147"/>
          <p:cNvSpPr txBox="1"/>
          <p:nvPr/>
        </p:nvSpPr>
        <p:spPr>
          <a:xfrm>
            <a:off x="1083500" y="246825"/>
            <a:ext cx="108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Season #16</a:t>
            </a:r>
            <a:endParaRPr b="1" sz="1700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48" name="Google Shape;648;p147"/>
          <p:cNvSpPr txBox="1"/>
          <p:nvPr/>
        </p:nvSpPr>
        <p:spPr>
          <a:xfrm>
            <a:off x="5821200" y="254475"/>
            <a:ext cx="332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veat"/>
                <a:ea typeface="Caveat"/>
                <a:cs typeface="Caveat"/>
                <a:sym typeface="Caveat"/>
              </a:rPr>
              <a:t> डर के आगे जीत है</a:t>
            </a:r>
            <a:endParaRPr sz="26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49" name="Google Shape;649;p147"/>
          <p:cNvSpPr txBox="1"/>
          <p:nvPr/>
        </p:nvSpPr>
        <p:spPr>
          <a:xfrm>
            <a:off x="3432325" y="254475"/>
            <a:ext cx="182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Darr Ke Aage Jeet Hai </a:t>
            </a:r>
            <a:endParaRPr/>
          </a:p>
        </p:txBody>
      </p:sp>
      <p:pic>
        <p:nvPicPr>
          <p:cNvPr id="650" name="Google Shape;65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75" y="643875"/>
            <a:ext cx="2876550" cy="4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48"/>
          <p:cNvSpPr txBox="1"/>
          <p:nvPr/>
        </p:nvSpPr>
        <p:spPr>
          <a:xfrm>
            <a:off x="756525" y="1307725"/>
            <a:ext cx="46500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ED0331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Why Participate?</a:t>
            </a:r>
            <a:endParaRPr b="1" sz="1800">
              <a:solidFill>
                <a:srgbClr val="ED0331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Karla"/>
              <a:buChar char="●"/>
            </a:pPr>
            <a:r>
              <a:rPr lang="en-GB" sz="1800">
                <a:solidFill>
                  <a:srgbClr val="0D0D0D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Improve Spoken English Fluency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Karla"/>
              <a:buChar char="●"/>
            </a:pPr>
            <a:r>
              <a:rPr lang="en-GB" sz="1800">
                <a:solidFill>
                  <a:srgbClr val="0D0D0D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Overcome Speaking Anxiety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Karla"/>
              <a:buChar char="●"/>
            </a:pPr>
            <a:r>
              <a:rPr lang="en-GB" sz="1800">
                <a:solidFill>
                  <a:srgbClr val="0D0D0D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Develop Critical Thinking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Karla"/>
              <a:buChar char="●"/>
            </a:pPr>
            <a:r>
              <a:rPr lang="en-GB" sz="1800">
                <a:solidFill>
                  <a:srgbClr val="0D0D0D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Build Confidence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Karla"/>
              <a:buChar char="●"/>
            </a:pPr>
            <a:r>
              <a:rPr lang="en-GB" sz="1800">
                <a:solidFill>
                  <a:srgbClr val="0D0D0D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Boost Articulation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56" name="Google Shape;656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300" y="594525"/>
            <a:ext cx="2876550" cy="4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49"/>
          <p:cNvSpPr txBox="1"/>
          <p:nvPr/>
        </p:nvSpPr>
        <p:spPr>
          <a:xfrm>
            <a:off x="228600" y="76200"/>
            <a:ext cx="8832600" cy="5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  <a:latin typeface="Karla"/>
                <a:ea typeface="Karla"/>
                <a:cs typeface="Karla"/>
                <a:sym typeface="Karla"/>
              </a:rPr>
              <a:t>How to Approach the Masai Speaking Marathon: 26 Continuous Days</a:t>
            </a:r>
            <a:endParaRPr b="1" sz="1800">
              <a:solidFill>
                <a:srgbClr val="FF00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latin typeface="Karla"/>
                <a:ea typeface="Karla"/>
                <a:cs typeface="Karla"/>
                <a:sym typeface="Karla"/>
              </a:rPr>
              <a:t>Step 1: Prepare your virtual Setup</a:t>
            </a:r>
            <a:endParaRPr b="1" sz="1250">
              <a:latin typeface="Karla"/>
              <a:ea typeface="Karla"/>
              <a:cs typeface="Karla"/>
              <a:sym typeface="Karla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Karla"/>
              <a:buChar char="●"/>
            </a:pPr>
            <a:r>
              <a:rPr lang="en-GB" sz="1250">
                <a:latin typeface="Karla"/>
                <a:ea typeface="Karla"/>
                <a:cs typeface="Karla"/>
                <a:sym typeface="Karla"/>
              </a:rPr>
              <a:t>Open your MSM assignment on the LMS.</a:t>
            </a:r>
            <a:endParaRPr sz="1250">
              <a:latin typeface="Karla"/>
              <a:ea typeface="Karla"/>
              <a:cs typeface="Karla"/>
              <a:sym typeface="Karla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Karla"/>
              <a:buChar char="●"/>
            </a:pPr>
            <a:r>
              <a:rPr lang="en-GB" sz="1250">
                <a:latin typeface="Karla"/>
                <a:ea typeface="Karla"/>
                <a:cs typeface="Karla"/>
                <a:sym typeface="Karla"/>
              </a:rPr>
              <a:t>Ensure that your video, audio, and recording settings are turned on.</a:t>
            </a:r>
            <a:endParaRPr sz="125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latin typeface="Karla"/>
                <a:ea typeface="Karla"/>
                <a:cs typeface="Karla"/>
                <a:sym typeface="Karla"/>
              </a:rPr>
              <a:t>Step 2: Access the Topic</a:t>
            </a:r>
            <a:endParaRPr b="1" sz="1250">
              <a:latin typeface="Karla"/>
              <a:ea typeface="Karla"/>
              <a:cs typeface="Karla"/>
              <a:sym typeface="Karla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Karla"/>
              <a:buChar char="●"/>
            </a:pPr>
            <a:r>
              <a:rPr lang="en-GB" sz="1250">
                <a:latin typeface="Karla"/>
                <a:ea typeface="Karla"/>
                <a:cs typeface="Karla"/>
                <a:sym typeface="Karla"/>
              </a:rPr>
              <a:t>We will provide you with a speaking topic  in the assignment</a:t>
            </a:r>
            <a:endParaRPr sz="1250">
              <a:latin typeface="Karla"/>
              <a:ea typeface="Karla"/>
              <a:cs typeface="Karla"/>
              <a:sym typeface="Karla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Karla"/>
              <a:buChar char="●"/>
            </a:pPr>
            <a:r>
              <a:rPr lang="en-GB" sz="1250">
                <a:latin typeface="Karla"/>
                <a:ea typeface="Karla"/>
                <a:cs typeface="Karla"/>
                <a:sym typeface="Karla"/>
              </a:rPr>
              <a:t>Start the assignment to access the topic for the day.</a:t>
            </a:r>
            <a:endParaRPr sz="125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latin typeface="Karla"/>
                <a:ea typeface="Karla"/>
                <a:cs typeface="Karla"/>
                <a:sym typeface="Karla"/>
              </a:rPr>
              <a:t>Step 3: Engage in Speaking Practice</a:t>
            </a:r>
            <a:endParaRPr b="1" sz="1250">
              <a:latin typeface="Karla"/>
              <a:ea typeface="Karla"/>
              <a:cs typeface="Karla"/>
              <a:sym typeface="Karla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Karla"/>
              <a:buChar char="●"/>
            </a:pPr>
            <a:r>
              <a:rPr lang="en-GB" sz="1250">
                <a:latin typeface="Karla"/>
                <a:ea typeface="Karla"/>
                <a:cs typeface="Karla"/>
                <a:sym typeface="Karla"/>
              </a:rPr>
              <a:t>Speak about the given topic</a:t>
            </a:r>
            <a:r>
              <a:rPr lang="en-GB" sz="1250">
                <a:latin typeface="Karla"/>
                <a:ea typeface="Karla"/>
                <a:cs typeface="Karla"/>
                <a:sym typeface="Karla"/>
              </a:rPr>
              <a:t>, focusing on clarity and fluency.</a:t>
            </a:r>
            <a:endParaRPr sz="1250">
              <a:latin typeface="Karla"/>
              <a:ea typeface="Karla"/>
              <a:cs typeface="Karla"/>
              <a:sym typeface="Karla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Karla"/>
              <a:buChar char="●"/>
            </a:pPr>
            <a:r>
              <a:rPr lang="en-GB" sz="1250">
                <a:latin typeface="Karla"/>
                <a:ea typeface="Karla"/>
                <a:cs typeface="Karla"/>
                <a:sym typeface="Karla"/>
              </a:rPr>
              <a:t>Aim to speak for at least 3-5 minutes each day.</a:t>
            </a:r>
            <a:endParaRPr sz="125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latin typeface="Karla"/>
                <a:ea typeface="Karla"/>
                <a:cs typeface="Karla"/>
                <a:sym typeface="Karla"/>
              </a:rPr>
              <a:t>Step 4: Maintain Consistency</a:t>
            </a:r>
            <a:endParaRPr b="1" sz="1250">
              <a:latin typeface="Karla"/>
              <a:ea typeface="Karla"/>
              <a:cs typeface="Karla"/>
              <a:sym typeface="Karla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Karla"/>
              <a:buChar char="●"/>
            </a:pPr>
            <a:r>
              <a:rPr lang="en-GB" sz="1250">
                <a:latin typeface="Karla"/>
                <a:ea typeface="Karla"/>
                <a:cs typeface="Karla"/>
                <a:sym typeface="Karla"/>
              </a:rPr>
              <a:t>Commit to participating in the Masai Speaking Marathon for 26 consecutive days.</a:t>
            </a:r>
            <a:endParaRPr sz="1250">
              <a:latin typeface="Karla"/>
              <a:ea typeface="Karla"/>
              <a:cs typeface="Karla"/>
              <a:sym typeface="Karla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Karla"/>
              <a:buChar char="●"/>
            </a:pPr>
            <a:r>
              <a:rPr lang="en-GB" sz="1250">
                <a:latin typeface="Karla"/>
                <a:ea typeface="Karla"/>
                <a:cs typeface="Karla"/>
                <a:sym typeface="Karla"/>
              </a:rPr>
              <a:t>Dedicate a specific time each day to complete the speaking practice.</a:t>
            </a:r>
            <a:endParaRPr sz="125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latin typeface="Karla"/>
                <a:ea typeface="Karla"/>
                <a:cs typeface="Karla"/>
                <a:sym typeface="Karla"/>
              </a:rPr>
              <a:t>Step 5: Reflect and Celebrate</a:t>
            </a:r>
            <a:endParaRPr b="1" sz="1250">
              <a:latin typeface="Karla"/>
              <a:ea typeface="Karla"/>
              <a:cs typeface="Karla"/>
              <a:sym typeface="Karla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Karla"/>
              <a:buChar char="●"/>
            </a:pPr>
            <a:r>
              <a:rPr b="1" lang="en-GB" sz="1250">
                <a:latin typeface="Karla"/>
                <a:ea typeface="Karla"/>
                <a:cs typeface="Karla"/>
                <a:sym typeface="Karla"/>
              </a:rPr>
              <a:t>On the 27th day, take the time to watch your recorded readings from day 1 and day 26.</a:t>
            </a:r>
            <a:endParaRPr b="1" sz="1250">
              <a:latin typeface="Karla"/>
              <a:ea typeface="Karla"/>
              <a:cs typeface="Karla"/>
              <a:sym typeface="Karla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Karla"/>
              <a:buChar char="●"/>
            </a:pPr>
            <a:r>
              <a:rPr lang="en-GB" sz="1250">
                <a:latin typeface="Karla"/>
                <a:ea typeface="Karla"/>
                <a:cs typeface="Karla"/>
                <a:sym typeface="Karla"/>
              </a:rPr>
              <a:t>Reflect on your progress, observing any improvements in speech and fluency.</a:t>
            </a:r>
            <a:endParaRPr sz="1250">
              <a:latin typeface="Karla"/>
              <a:ea typeface="Karla"/>
              <a:cs typeface="Karla"/>
              <a:sym typeface="Karla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Karla"/>
              <a:buChar char="●"/>
            </a:pPr>
            <a:r>
              <a:rPr lang="en-GB" sz="1250">
                <a:latin typeface="Karla"/>
                <a:ea typeface="Karla"/>
                <a:cs typeface="Karla"/>
                <a:sym typeface="Karla"/>
              </a:rPr>
              <a:t>Celebrate your achievements and the effort you put into the challenge!</a:t>
            </a:r>
            <a:endParaRPr sz="125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latin typeface="Karla"/>
                <a:ea typeface="Karla"/>
                <a:cs typeface="Karla"/>
                <a:sym typeface="Karla"/>
              </a:rPr>
              <a:t>By following these steps and maintaining consistent practice, you can enhance your speaking skills, fluency, and confidence. Enjoy the journey of self-improvement throughout the Masai Speaking Marathon!</a:t>
            </a:r>
            <a:endParaRPr sz="125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150"/>
          <p:cNvPicPr preferRelativeResize="0"/>
          <p:nvPr/>
        </p:nvPicPr>
        <p:blipFill rotWithShape="1">
          <a:blip r:embed="rId3">
            <a:alphaModFix/>
          </a:blip>
          <a:srcRect b="0" l="4922" r="4922" t="0"/>
          <a:stretch/>
        </p:blipFill>
        <p:spPr>
          <a:xfrm>
            <a:off x="1724395" y="0"/>
            <a:ext cx="741960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50"/>
          <p:cNvSpPr/>
          <p:nvPr/>
        </p:nvSpPr>
        <p:spPr>
          <a:xfrm>
            <a:off x="68600" y="1192650"/>
            <a:ext cx="1655700" cy="13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Sample Certificate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68" name="Google Shape;668;p150"/>
          <p:cNvSpPr txBox="1"/>
          <p:nvPr/>
        </p:nvSpPr>
        <p:spPr>
          <a:xfrm>
            <a:off x="-7600" y="3117350"/>
            <a:ext cx="16557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50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You can post this on social media, mention in your resume as proof of </a:t>
            </a:r>
            <a:r>
              <a:rPr b="1" i="1" lang="en-GB" sz="1500" u="sng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perseverance</a:t>
            </a:r>
            <a:endParaRPr b="1" i="1" sz="1500" u="sng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51"/>
          <p:cNvSpPr/>
          <p:nvPr/>
        </p:nvSpPr>
        <p:spPr>
          <a:xfrm>
            <a:off x="-9600" y="0"/>
            <a:ext cx="9163200" cy="5143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ED03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151"/>
          <p:cNvSpPr txBox="1"/>
          <p:nvPr/>
        </p:nvSpPr>
        <p:spPr>
          <a:xfrm>
            <a:off x="571500" y="712825"/>
            <a:ext cx="4539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>
                <a:solidFill>
                  <a:srgbClr val="ED0331"/>
                </a:solidFill>
                <a:latin typeface="Bebas Neue"/>
                <a:ea typeface="Bebas Neue"/>
                <a:cs typeface="Bebas Neue"/>
                <a:sym typeface="Bebas Neue"/>
              </a:rPr>
              <a:t>The EXPECTATIONS:</a:t>
            </a:r>
            <a:endParaRPr sz="4300">
              <a:solidFill>
                <a:srgbClr val="40404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5" name="Google Shape;675;p151"/>
          <p:cNvSpPr txBox="1"/>
          <p:nvPr/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Avenir"/>
                <a:ea typeface="Avenir"/>
                <a:cs typeface="Avenir"/>
                <a:sym typeface="Avenir"/>
              </a:rPr>
              <a:t>www.masaischool.com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76" name="Google Shape;676;p151"/>
          <p:cNvSpPr/>
          <p:nvPr/>
        </p:nvSpPr>
        <p:spPr>
          <a:xfrm>
            <a:off x="6897576" y="1712498"/>
            <a:ext cx="1542600" cy="1806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E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151"/>
          <p:cNvSpPr/>
          <p:nvPr/>
        </p:nvSpPr>
        <p:spPr>
          <a:xfrm>
            <a:off x="4907866" y="1712498"/>
            <a:ext cx="1542600" cy="1806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E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51"/>
          <p:cNvSpPr/>
          <p:nvPr/>
        </p:nvSpPr>
        <p:spPr>
          <a:xfrm>
            <a:off x="2918155" y="1712498"/>
            <a:ext cx="1542600" cy="1806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E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51"/>
          <p:cNvSpPr/>
          <p:nvPr/>
        </p:nvSpPr>
        <p:spPr>
          <a:xfrm>
            <a:off x="906357" y="1712498"/>
            <a:ext cx="1542600" cy="1806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E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51"/>
          <p:cNvSpPr/>
          <p:nvPr/>
        </p:nvSpPr>
        <p:spPr>
          <a:xfrm>
            <a:off x="733375" y="1772298"/>
            <a:ext cx="1642500" cy="1860300"/>
          </a:xfrm>
          <a:prstGeom prst="rect">
            <a:avLst/>
          </a:prstGeom>
          <a:solidFill>
            <a:srgbClr val="FEDF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E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151"/>
          <p:cNvSpPr/>
          <p:nvPr/>
        </p:nvSpPr>
        <p:spPr>
          <a:xfrm>
            <a:off x="2731123" y="1772298"/>
            <a:ext cx="1642500" cy="1860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E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51"/>
          <p:cNvSpPr/>
          <p:nvPr/>
        </p:nvSpPr>
        <p:spPr>
          <a:xfrm>
            <a:off x="4728871" y="1772298"/>
            <a:ext cx="1642500" cy="1860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E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151"/>
          <p:cNvSpPr/>
          <p:nvPr/>
        </p:nvSpPr>
        <p:spPr>
          <a:xfrm>
            <a:off x="6726620" y="1772298"/>
            <a:ext cx="1642500" cy="1860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E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51"/>
          <p:cNvSpPr txBox="1"/>
          <p:nvPr/>
        </p:nvSpPr>
        <p:spPr>
          <a:xfrm>
            <a:off x="659800" y="2016400"/>
            <a:ext cx="17892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 Medium"/>
              <a:buChar char="●"/>
            </a:pPr>
            <a:r>
              <a:rPr i="1" lang="en-GB" sz="1200">
                <a:latin typeface="Poppins Medium"/>
                <a:ea typeface="Poppins Medium"/>
                <a:cs typeface="Poppins Medium"/>
                <a:sym typeface="Poppins Medium"/>
              </a:rPr>
              <a:t>Active participation</a:t>
            </a:r>
            <a:endParaRPr i="1" sz="12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85" name="Google Shape;685;p151"/>
          <p:cNvSpPr txBox="1"/>
          <p:nvPr/>
        </p:nvSpPr>
        <p:spPr>
          <a:xfrm>
            <a:off x="2717726" y="2016400"/>
            <a:ext cx="16425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marR="1905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 Medium"/>
              <a:buChar char="●"/>
            </a:pPr>
            <a:r>
              <a:rPr i="1" lang="en-GB" sz="1200">
                <a:latin typeface="Poppins Medium"/>
                <a:ea typeface="Poppins Medium"/>
                <a:cs typeface="Poppins Medium"/>
                <a:sym typeface="Poppins Medium"/>
              </a:rPr>
              <a:t>Adhere to the guidelines</a:t>
            </a:r>
            <a:endParaRPr i="1" sz="12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86" name="Google Shape;686;p151"/>
          <p:cNvSpPr txBox="1"/>
          <p:nvPr/>
        </p:nvSpPr>
        <p:spPr>
          <a:xfrm>
            <a:off x="4642675" y="2016400"/>
            <a:ext cx="16425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 Medium"/>
              <a:buChar char="●"/>
            </a:pPr>
            <a:r>
              <a:rPr i="1" lang="en-GB" sz="1200">
                <a:latin typeface="Poppins Medium"/>
                <a:ea typeface="Poppins Medium"/>
                <a:cs typeface="Poppins Medium"/>
                <a:sym typeface="Poppins Medium"/>
              </a:rPr>
              <a:t>Timely Submissions</a:t>
            </a:r>
            <a:endParaRPr i="1" sz="12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87" name="Google Shape;687;p151"/>
          <p:cNvSpPr txBox="1"/>
          <p:nvPr/>
        </p:nvSpPr>
        <p:spPr>
          <a:xfrm>
            <a:off x="6609000" y="2016400"/>
            <a:ext cx="17892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marR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Medium"/>
              <a:buChar char="●"/>
            </a:pPr>
            <a:r>
              <a:rPr i="1" lang="en-GB" sz="1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Joy of progressing</a:t>
            </a:r>
            <a:endParaRPr i="1" sz="12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88" name="Google Shape;688;p151"/>
          <p:cNvSpPr txBox="1"/>
          <p:nvPr/>
        </p:nvSpPr>
        <p:spPr>
          <a:xfrm>
            <a:off x="571500" y="3888075"/>
            <a:ext cx="78687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3F404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Core Focus: </a:t>
            </a:r>
            <a:endParaRPr sz="1700">
              <a:solidFill>
                <a:srgbClr val="3F404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ED0331"/>
                </a:solidFill>
                <a:highlight>
                  <a:schemeClr val="lt1"/>
                </a:highlight>
                <a:latin typeface="Poppins SemiBold"/>
                <a:ea typeface="Poppins SemiBold"/>
                <a:cs typeface="Poppins SemiBold"/>
                <a:sym typeface="Poppins SemiBold"/>
              </a:rPr>
              <a:t>Reading, Speaking, and Mindset</a:t>
            </a:r>
            <a:endParaRPr sz="1800">
              <a:solidFill>
                <a:srgbClr val="ED033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89" name="Google Shape;689;p151"/>
          <p:cNvSpPr/>
          <p:nvPr/>
        </p:nvSpPr>
        <p:spPr>
          <a:xfrm>
            <a:off x="0" y="238000"/>
            <a:ext cx="501000" cy="371400"/>
          </a:xfrm>
          <a:prstGeom prst="rect">
            <a:avLst/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52"/>
          <p:cNvSpPr txBox="1"/>
          <p:nvPr/>
        </p:nvSpPr>
        <p:spPr>
          <a:xfrm>
            <a:off x="1106925" y="4342275"/>
            <a:ext cx="665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Darr Ke Aage Jeet Hai  [डर के आगे जीत है]</a:t>
            </a:r>
            <a:endParaRPr b="1" sz="3200">
              <a:solidFill>
                <a:srgbClr val="FF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95" name="Google Shape;695;p152"/>
          <p:cNvSpPr txBox="1"/>
          <p:nvPr/>
        </p:nvSpPr>
        <p:spPr>
          <a:xfrm>
            <a:off x="242550" y="3284038"/>
            <a:ext cx="865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Students : </a:t>
            </a:r>
            <a:r>
              <a:rPr i="1" lang="en-GB"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Complete 3 seasons of MSM and 3 Seasons of MRM, {</a:t>
            </a:r>
            <a:r>
              <a:rPr i="1" lang="en-GB"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Eg: </a:t>
            </a:r>
            <a:r>
              <a:rPr i="1" lang="en-GB"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Unit 1 - Unit 3 }  you will notice a big improvement in your fluency and for some students you will notice a significant transformation</a:t>
            </a:r>
            <a:endParaRPr i="1" sz="18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96" name="Google Shape;69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673" y="1318773"/>
            <a:ext cx="826275" cy="8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52"/>
          <p:cNvPicPr preferRelativeResize="0"/>
          <p:nvPr/>
        </p:nvPicPr>
        <p:blipFill rotWithShape="1">
          <a:blip r:embed="rId4">
            <a:alphaModFix/>
          </a:blip>
          <a:srcRect b="14965" l="0" r="0" t="0"/>
          <a:stretch/>
        </p:blipFill>
        <p:spPr>
          <a:xfrm>
            <a:off x="1607550" y="314200"/>
            <a:ext cx="2179650" cy="28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6098" y="466612"/>
            <a:ext cx="2487218" cy="25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53"/>
          <p:cNvSpPr/>
          <p:nvPr/>
        </p:nvSpPr>
        <p:spPr>
          <a:xfrm>
            <a:off x="-9600" y="0"/>
            <a:ext cx="9163200" cy="5143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ED03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153"/>
          <p:cNvSpPr txBox="1"/>
          <p:nvPr/>
        </p:nvSpPr>
        <p:spPr>
          <a:xfrm>
            <a:off x="571500" y="712825"/>
            <a:ext cx="4539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>
                <a:solidFill>
                  <a:srgbClr val="ED0331"/>
                </a:solidFill>
                <a:latin typeface="Bebas Neue"/>
                <a:ea typeface="Bebas Neue"/>
                <a:cs typeface="Bebas Neue"/>
                <a:sym typeface="Bebas Neue"/>
              </a:rPr>
              <a:t>YOUR INVESTMENT:</a:t>
            </a:r>
            <a:endParaRPr sz="4300">
              <a:solidFill>
                <a:srgbClr val="40404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5" name="Google Shape;705;p153"/>
          <p:cNvSpPr txBox="1"/>
          <p:nvPr/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Avenir"/>
                <a:ea typeface="Avenir"/>
                <a:cs typeface="Avenir"/>
                <a:sym typeface="Avenir"/>
              </a:rPr>
              <a:t>www.masaischool.com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6" name="Google Shape;706;p153"/>
          <p:cNvSpPr/>
          <p:nvPr/>
        </p:nvSpPr>
        <p:spPr>
          <a:xfrm>
            <a:off x="6897576" y="1712498"/>
            <a:ext cx="1542600" cy="1806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E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53"/>
          <p:cNvSpPr/>
          <p:nvPr/>
        </p:nvSpPr>
        <p:spPr>
          <a:xfrm>
            <a:off x="4907866" y="1712498"/>
            <a:ext cx="1542600" cy="1806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E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53"/>
          <p:cNvSpPr/>
          <p:nvPr/>
        </p:nvSpPr>
        <p:spPr>
          <a:xfrm>
            <a:off x="2918155" y="1712498"/>
            <a:ext cx="1542600" cy="1806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E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153"/>
          <p:cNvSpPr/>
          <p:nvPr/>
        </p:nvSpPr>
        <p:spPr>
          <a:xfrm>
            <a:off x="906357" y="1712498"/>
            <a:ext cx="1542600" cy="1806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E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153"/>
          <p:cNvSpPr/>
          <p:nvPr/>
        </p:nvSpPr>
        <p:spPr>
          <a:xfrm>
            <a:off x="733375" y="1772298"/>
            <a:ext cx="1642500" cy="1860300"/>
          </a:xfrm>
          <a:prstGeom prst="rect">
            <a:avLst/>
          </a:prstGeom>
          <a:solidFill>
            <a:srgbClr val="E5C9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E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53"/>
          <p:cNvSpPr/>
          <p:nvPr/>
        </p:nvSpPr>
        <p:spPr>
          <a:xfrm>
            <a:off x="2731123" y="1772298"/>
            <a:ext cx="1642500" cy="1860300"/>
          </a:xfrm>
          <a:prstGeom prst="rect">
            <a:avLst/>
          </a:prstGeom>
          <a:solidFill>
            <a:srgbClr val="B7E6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E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53"/>
          <p:cNvSpPr/>
          <p:nvPr/>
        </p:nvSpPr>
        <p:spPr>
          <a:xfrm>
            <a:off x="4728871" y="1772298"/>
            <a:ext cx="1642500" cy="1860300"/>
          </a:xfrm>
          <a:prstGeom prst="rect">
            <a:avLst/>
          </a:prstGeom>
          <a:solidFill>
            <a:srgbClr val="AEC6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E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53"/>
          <p:cNvSpPr/>
          <p:nvPr/>
        </p:nvSpPr>
        <p:spPr>
          <a:xfrm>
            <a:off x="6726620" y="1772298"/>
            <a:ext cx="1642500" cy="1860300"/>
          </a:xfrm>
          <a:prstGeom prst="rect">
            <a:avLst/>
          </a:prstGeom>
          <a:solidFill>
            <a:srgbClr val="B7DE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E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53"/>
          <p:cNvSpPr txBox="1"/>
          <p:nvPr/>
        </p:nvSpPr>
        <p:spPr>
          <a:xfrm>
            <a:off x="818225" y="2016400"/>
            <a:ext cx="18318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b="1" lang="en-GB" sz="3400">
                <a:solidFill>
                  <a:srgbClr val="ED0331"/>
                </a:solidFill>
                <a:latin typeface="Poppins"/>
                <a:ea typeface="Poppins"/>
                <a:cs typeface="Poppins"/>
                <a:sym typeface="Poppins"/>
              </a:rPr>
              <a:t>50</a:t>
            </a:r>
            <a:endParaRPr sz="12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15" name="Google Shape;715;p153"/>
          <p:cNvSpPr txBox="1"/>
          <p:nvPr/>
        </p:nvSpPr>
        <p:spPr>
          <a:xfrm>
            <a:off x="906350" y="2599000"/>
            <a:ext cx="12309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1905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Poppins Medium"/>
                <a:ea typeface="Poppins Medium"/>
                <a:cs typeface="Poppins Medium"/>
                <a:sym typeface="Poppins Medium"/>
              </a:rPr>
              <a:t>DAYS</a:t>
            </a:r>
            <a:endParaRPr i="1" sz="12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16" name="Google Shape;716;p153"/>
          <p:cNvSpPr txBox="1"/>
          <p:nvPr/>
        </p:nvSpPr>
        <p:spPr>
          <a:xfrm>
            <a:off x="2861625" y="2092600"/>
            <a:ext cx="18318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1905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ED0331"/>
                </a:solidFill>
                <a:latin typeface="Poppins"/>
                <a:ea typeface="Poppins"/>
                <a:cs typeface="Poppins"/>
                <a:sym typeface="Poppins"/>
              </a:rPr>
              <a:t>50</a:t>
            </a:r>
            <a:endParaRPr sz="34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17" name="Google Shape;717;p153"/>
          <p:cNvSpPr txBox="1"/>
          <p:nvPr/>
        </p:nvSpPr>
        <p:spPr>
          <a:xfrm>
            <a:off x="2936925" y="2599000"/>
            <a:ext cx="1436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1905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Poppins Medium"/>
                <a:ea typeface="Poppins Medium"/>
                <a:cs typeface="Poppins Medium"/>
                <a:sym typeface="Poppins Medium"/>
              </a:rPr>
              <a:t>SPRINTS</a:t>
            </a:r>
            <a:endParaRPr i="1" sz="12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18" name="Google Shape;718;p153"/>
          <p:cNvSpPr txBox="1"/>
          <p:nvPr/>
        </p:nvSpPr>
        <p:spPr>
          <a:xfrm>
            <a:off x="4887800" y="2016400"/>
            <a:ext cx="14367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b="1" lang="en-GB" sz="3400">
                <a:solidFill>
                  <a:srgbClr val="ED0331"/>
                </a:solidFill>
                <a:latin typeface="Poppins"/>
                <a:ea typeface="Poppins"/>
                <a:cs typeface="Poppins"/>
                <a:sym typeface="Poppins"/>
              </a:rPr>
              <a:t>100</a:t>
            </a:r>
            <a:endParaRPr sz="12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19" name="Google Shape;719;p153"/>
          <p:cNvSpPr txBox="1"/>
          <p:nvPr/>
        </p:nvSpPr>
        <p:spPr>
          <a:xfrm>
            <a:off x="4887800" y="2599000"/>
            <a:ext cx="14835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Poppins Medium"/>
                <a:ea typeface="Poppins Medium"/>
                <a:cs typeface="Poppins Medium"/>
                <a:sym typeface="Poppins Medium"/>
              </a:rPr>
              <a:t>MINUTES PER SPRINT OF TIME</a:t>
            </a:r>
            <a:endParaRPr i="1" sz="12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-GB" sz="1200">
                <a:latin typeface="Poppins Medium"/>
                <a:ea typeface="Poppins Medium"/>
                <a:cs typeface="Poppins Medium"/>
                <a:sym typeface="Poppins Medium"/>
              </a:rPr>
              <a:t>INVESTMENT</a:t>
            </a:r>
            <a:endParaRPr i="1" sz="12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20" name="Google Shape;720;p153"/>
          <p:cNvSpPr txBox="1"/>
          <p:nvPr/>
        </p:nvSpPr>
        <p:spPr>
          <a:xfrm>
            <a:off x="6897575" y="2016400"/>
            <a:ext cx="1542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190500" rtl="0" algn="l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b="1" lang="en-GB" sz="3400">
                <a:solidFill>
                  <a:srgbClr val="ED0331"/>
                </a:solidFill>
                <a:latin typeface="Poppins"/>
                <a:ea typeface="Poppins"/>
                <a:cs typeface="Poppins"/>
                <a:sym typeface="Poppins"/>
              </a:rPr>
              <a:t>5000</a:t>
            </a:r>
            <a:endParaRPr sz="12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21" name="Google Shape;721;p153"/>
          <p:cNvSpPr txBox="1"/>
          <p:nvPr/>
        </p:nvSpPr>
        <p:spPr>
          <a:xfrm>
            <a:off x="6897575" y="2599000"/>
            <a:ext cx="1341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latin typeface="Poppins Medium"/>
                <a:ea typeface="Poppins Medium"/>
                <a:cs typeface="Poppins Medium"/>
                <a:sym typeface="Poppins Medium"/>
              </a:rPr>
              <a:t>MINUTES OF</a:t>
            </a:r>
            <a:br>
              <a:rPr i="1" lang="en-GB" sz="1200"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i="1" lang="en-GB" sz="1200">
                <a:latin typeface="Poppins Medium"/>
                <a:ea typeface="Poppins Medium"/>
                <a:cs typeface="Poppins Medium"/>
                <a:sym typeface="Poppins Medium"/>
              </a:rPr>
              <a:t>DELIBERATE PRACTICE</a:t>
            </a:r>
            <a:endParaRPr i="1" sz="12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22" name="Google Shape;722;p153"/>
          <p:cNvSpPr txBox="1"/>
          <p:nvPr/>
        </p:nvSpPr>
        <p:spPr>
          <a:xfrm>
            <a:off x="571500" y="3888075"/>
            <a:ext cx="78687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3F404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Core Focus: </a:t>
            </a:r>
            <a:endParaRPr sz="1700">
              <a:solidFill>
                <a:srgbClr val="3F404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ED0331"/>
                </a:solidFill>
                <a:highlight>
                  <a:schemeClr val="lt1"/>
                </a:highlight>
                <a:latin typeface="Poppins SemiBold"/>
                <a:ea typeface="Poppins SemiBold"/>
                <a:cs typeface="Poppins SemiBold"/>
                <a:sym typeface="Poppins SemiBold"/>
              </a:rPr>
              <a:t>Listening, Reading, Writing, Speaking, Grammar and Mindset</a:t>
            </a:r>
            <a:endParaRPr sz="1800">
              <a:solidFill>
                <a:srgbClr val="ED033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723" name="Google Shape;723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8900" y="197300"/>
            <a:ext cx="1163625" cy="717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4" name="Google Shape;724;p153"/>
          <p:cNvSpPr/>
          <p:nvPr/>
        </p:nvSpPr>
        <p:spPr>
          <a:xfrm>
            <a:off x="0" y="238000"/>
            <a:ext cx="501000" cy="371400"/>
          </a:xfrm>
          <a:prstGeom prst="rect">
            <a:avLst/>
          </a:prstGeom>
          <a:solidFill>
            <a:srgbClr val="ED03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50" y="566625"/>
            <a:ext cx="7454076" cy="419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137"/>
          <p:cNvPicPr preferRelativeResize="0"/>
          <p:nvPr/>
        </p:nvPicPr>
        <p:blipFill rotWithShape="1">
          <a:blip r:embed="rId3">
            <a:alphaModFix/>
          </a:blip>
          <a:srcRect b="13059" l="5796" r="41695" t="25047"/>
          <a:stretch/>
        </p:blipFill>
        <p:spPr>
          <a:xfrm>
            <a:off x="468675" y="975357"/>
            <a:ext cx="4828012" cy="359471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137"/>
          <p:cNvSpPr txBox="1"/>
          <p:nvPr/>
        </p:nvSpPr>
        <p:spPr>
          <a:xfrm>
            <a:off x="772800" y="116475"/>
            <a:ext cx="7000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F0000"/>
                </a:solidFill>
              </a:rPr>
              <a:t>"English Fluency is a key employability skills </a:t>
            </a:r>
            <a:r>
              <a:rPr b="1" lang="en-GB" sz="1700">
                <a:solidFill>
                  <a:srgbClr val="FF0000"/>
                </a:solidFill>
              </a:rPr>
              <a:t>and it is an Unavoidable Reality in the Workplace."</a:t>
            </a:r>
            <a:endParaRPr b="1" sz="2200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45" name="Google Shape;545;p137"/>
          <p:cNvSpPr txBox="1"/>
          <p:nvPr/>
        </p:nvSpPr>
        <p:spPr>
          <a:xfrm>
            <a:off x="5631300" y="1896413"/>
            <a:ext cx="3202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Spectral"/>
                <a:ea typeface="Spectral"/>
                <a:cs typeface="Spectral"/>
                <a:sym typeface="Spectral"/>
              </a:rPr>
              <a:t>“Communication is a skill that you can learn. It’s like riding a bicycle or typing. If you’re willing to work at it, you can rapidly improve the quality of very part of your life.”</a:t>
            </a:r>
            <a:endParaRPr sz="13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pectral"/>
              <a:ea typeface="Spectral"/>
              <a:cs typeface="Spectral"/>
              <a:sym typeface="Spectral"/>
            </a:endParaRPr>
          </a:p>
          <a:p>
            <a:pPr indent="-247650" lvl="0" marL="342900" rtl="0" algn="just">
              <a:spcBef>
                <a:spcPts val="0"/>
              </a:spcBef>
              <a:spcAft>
                <a:spcPts val="0"/>
              </a:spcAft>
              <a:buSzPts val="1300"/>
              <a:buFont typeface="Spectral"/>
              <a:buChar char="-"/>
            </a:pPr>
            <a:r>
              <a:rPr b="1" lang="en-GB" sz="1300">
                <a:latin typeface="Spectral"/>
                <a:ea typeface="Spectral"/>
                <a:cs typeface="Spectral"/>
                <a:sym typeface="Spectral"/>
              </a:rPr>
              <a:t>Brian Tracy</a:t>
            </a:r>
            <a:endParaRPr b="1" sz="13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38"/>
          <p:cNvSpPr txBox="1"/>
          <p:nvPr/>
        </p:nvSpPr>
        <p:spPr>
          <a:xfrm>
            <a:off x="23875" y="11925"/>
            <a:ext cx="9144000" cy="656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MASAI IS FOR BHARAT, </a:t>
            </a:r>
            <a:endParaRPr sz="24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51" name="Google Shape;551;p138"/>
          <p:cNvGrpSpPr/>
          <p:nvPr/>
        </p:nvGrpSpPr>
        <p:grpSpPr>
          <a:xfrm>
            <a:off x="3117983" y="1302400"/>
            <a:ext cx="2787568" cy="3336623"/>
            <a:chOff x="1060750" y="341749"/>
            <a:chExt cx="2105573" cy="3665008"/>
          </a:xfrm>
        </p:grpSpPr>
        <p:sp>
          <p:nvSpPr>
            <p:cNvPr id="552" name="Google Shape;552;p138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38"/>
            <p:cNvSpPr/>
            <p:nvPr/>
          </p:nvSpPr>
          <p:spPr>
            <a:xfrm>
              <a:off x="1178640" y="1225069"/>
              <a:ext cx="19701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500">
                  <a:solidFill>
                    <a:srgbClr val="434343"/>
                  </a:solidFill>
                  <a:latin typeface="Raleway"/>
                  <a:ea typeface="Raleway"/>
                  <a:cs typeface="Raleway"/>
                  <a:sym typeface="Raleway"/>
                </a:rPr>
                <a:t>60% of our students have studied in Vernacular medium during high school</a:t>
              </a:r>
              <a:endParaRPr b="1" sz="15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54" name="Google Shape;554;p138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400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#2. </a:t>
              </a:r>
              <a:endParaRPr sz="4000">
                <a:solidFill>
                  <a:srgbClr val="FF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55" name="Google Shape;555;p138"/>
            <p:cNvSpPr/>
            <p:nvPr/>
          </p:nvSpPr>
          <p:spPr>
            <a:xfrm>
              <a:off x="1060750" y="2921356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Read a curated article that is inspiring and informative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 your Zoom to record your reading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Time investment of 10  minutes per day x 21 days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t/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6" name="Google Shape;556;p138"/>
          <p:cNvGrpSpPr/>
          <p:nvPr/>
        </p:nvGrpSpPr>
        <p:grpSpPr>
          <a:xfrm>
            <a:off x="6052025" y="1302400"/>
            <a:ext cx="2638362" cy="2267442"/>
            <a:chOff x="1118224" y="341749"/>
            <a:chExt cx="2048100" cy="2490600"/>
          </a:xfrm>
        </p:grpSpPr>
        <p:sp>
          <p:nvSpPr>
            <p:cNvPr id="557" name="Google Shape;557;p138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38"/>
            <p:cNvSpPr/>
            <p:nvPr/>
          </p:nvSpPr>
          <p:spPr>
            <a:xfrm>
              <a:off x="1135845" y="1225069"/>
              <a:ext cx="20304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500">
                  <a:solidFill>
                    <a:srgbClr val="434343"/>
                  </a:solidFill>
                  <a:latin typeface="Raleway"/>
                  <a:ea typeface="Raleway"/>
                  <a:cs typeface="Raleway"/>
                  <a:sym typeface="Raleway"/>
                </a:rPr>
                <a:t>70% of our students are from EWS backgrounds</a:t>
              </a:r>
              <a:endPara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59" name="Google Shape;559;p138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400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#3. </a:t>
              </a:r>
              <a:endParaRPr sz="4000">
                <a:solidFill>
                  <a:srgbClr val="FF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560" name="Google Shape;560;p138"/>
          <p:cNvGrpSpPr/>
          <p:nvPr/>
        </p:nvGrpSpPr>
        <p:grpSpPr>
          <a:xfrm>
            <a:off x="269775" y="1302400"/>
            <a:ext cx="2844134" cy="3260423"/>
            <a:chOff x="1060751" y="341749"/>
            <a:chExt cx="2148300" cy="3581308"/>
          </a:xfrm>
        </p:grpSpPr>
        <p:sp>
          <p:nvSpPr>
            <p:cNvPr id="561" name="Google Shape;561;p138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38"/>
            <p:cNvSpPr/>
            <p:nvPr/>
          </p:nvSpPr>
          <p:spPr>
            <a:xfrm>
              <a:off x="1135814" y="1225069"/>
              <a:ext cx="20304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500">
                  <a:solidFill>
                    <a:srgbClr val="3D59EB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r>
                <a:rPr b="1" lang="en-GB" sz="1500">
                  <a:solidFill>
                    <a:srgbClr val="434343"/>
                  </a:solidFill>
                  <a:latin typeface="Raleway"/>
                  <a:ea typeface="Raleway"/>
                  <a:cs typeface="Raleway"/>
                  <a:sym typeface="Raleway"/>
                </a:rPr>
                <a:t>70% of our students are from Tier 2 / 3 towns </a:t>
              </a:r>
              <a:endParaRPr sz="11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63" name="Google Shape;563;p138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4000">
                  <a:solidFill>
                    <a:srgbClr val="FF0000"/>
                  </a:solidFill>
                  <a:latin typeface="Raleway"/>
                  <a:ea typeface="Raleway"/>
                  <a:cs typeface="Raleway"/>
                  <a:sym typeface="Raleway"/>
                </a:rPr>
                <a:t>#1.</a:t>
              </a:r>
              <a:r>
                <a:rPr b="1" lang="en-GB" sz="3600">
                  <a:solidFill>
                    <a:srgbClr val="FF0000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3600">
                <a:solidFill>
                  <a:srgbClr val="FF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64" name="Google Shape;564;p138"/>
            <p:cNvSpPr/>
            <p:nvPr/>
          </p:nvSpPr>
          <p:spPr>
            <a:xfrm>
              <a:off x="1060751" y="2837657"/>
              <a:ext cx="21483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Listening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Reading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Writing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Speaking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Grammar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50 Sprints , 45 minutes per day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569;p139"/>
          <p:cNvGrpSpPr/>
          <p:nvPr/>
        </p:nvGrpSpPr>
        <p:grpSpPr>
          <a:xfrm>
            <a:off x="269775" y="944775"/>
            <a:ext cx="2844134" cy="3711155"/>
            <a:chOff x="1060751" y="283725"/>
            <a:chExt cx="2148300" cy="4076400"/>
          </a:xfrm>
        </p:grpSpPr>
        <p:sp>
          <p:nvSpPr>
            <p:cNvPr id="570" name="Google Shape;570;p139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39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39"/>
            <p:cNvSpPr/>
            <p:nvPr/>
          </p:nvSpPr>
          <p:spPr>
            <a:xfrm>
              <a:off x="1135814" y="1225069"/>
              <a:ext cx="20304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500">
                  <a:solidFill>
                    <a:srgbClr val="3D59EB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r>
                <a:rPr b="1" lang="en-GB" sz="1500">
                  <a:solidFill>
                    <a:srgbClr val="FF0000"/>
                  </a:solidFill>
                  <a:latin typeface="Raleway"/>
                  <a:ea typeface="Raleway"/>
                  <a:cs typeface="Raleway"/>
                  <a:sym typeface="Raleway"/>
                </a:rPr>
                <a:t>English Fluency Marathon</a:t>
              </a:r>
              <a:endParaRPr sz="1100">
                <a:solidFill>
                  <a:srgbClr val="FF000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73" name="Google Shape;573;p139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200">
                  <a:solidFill>
                    <a:srgbClr val="434343"/>
                  </a:solidFill>
                  <a:latin typeface="Raleway"/>
                  <a:ea typeface="Raleway"/>
                  <a:cs typeface="Raleway"/>
                  <a:sym typeface="Raleway"/>
                </a:rPr>
                <a:t>EFM helps to build your English fluency focussing on the core building blocks </a:t>
              </a:r>
              <a:endParaRPr sz="12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4" name="Google Shape;574;p139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4000">
                  <a:solidFill>
                    <a:srgbClr val="FF0000"/>
                  </a:solidFill>
                  <a:latin typeface="Raleway"/>
                  <a:ea typeface="Raleway"/>
                  <a:cs typeface="Raleway"/>
                  <a:sym typeface="Raleway"/>
                </a:rPr>
                <a:t>#1.</a:t>
              </a:r>
              <a:r>
                <a:rPr b="1" lang="en-GB" sz="3600">
                  <a:solidFill>
                    <a:srgbClr val="FF0000"/>
                  </a:solidFill>
                  <a:latin typeface="Raleway"/>
                  <a:ea typeface="Raleway"/>
                  <a:cs typeface="Raleway"/>
                  <a:sym typeface="Raleway"/>
                </a:rPr>
                <a:t> EFM </a:t>
              </a:r>
              <a:endParaRPr sz="3600">
                <a:solidFill>
                  <a:srgbClr val="FF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75" name="Google Shape;575;p139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39"/>
            <p:cNvSpPr/>
            <p:nvPr/>
          </p:nvSpPr>
          <p:spPr>
            <a:xfrm>
              <a:off x="1060751" y="2837657"/>
              <a:ext cx="21483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Listening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Reading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Writing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Speaking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Grammar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50 Sprints , 45 minutes per day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7" name="Google Shape;577;p139"/>
          <p:cNvGrpSpPr/>
          <p:nvPr/>
        </p:nvGrpSpPr>
        <p:grpSpPr>
          <a:xfrm>
            <a:off x="3117983" y="944775"/>
            <a:ext cx="2844134" cy="3711155"/>
            <a:chOff x="1060750" y="283725"/>
            <a:chExt cx="2148300" cy="4076400"/>
          </a:xfrm>
        </p:grpSpPr>
        <p:sp>
          <p:nvSpPr>
            <p:cNvPr id="578" name="Google Shape;578;p139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39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39"/>
            <p:cNvSpPr/>
            <p:nvPr/>
          </p:nvSpPr>
          <p:spPr>
            <a:xfrm>
              <a:off x="1178640" y="1225069"/>
              <a:ext cx="19701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500">
                  <a:solidFill>
                    <a:srgbClr val="FF0000"/>
                  </a:solidFill>
                  <a:latin typeface="Raleway"/>
                  <a:ea typeface="Raleway"/>
                  <a:cs typeface="Raleway"/>
                  <a:sym typeface="Raleway"/>
                </a:rPr>
                <a:t>Masai</a:t>
              </a:r>
              <a:r>
                <a:rPr b="1" lang="en-GB" sz="1500">
                  <a:solidFill>
                    <a:srgbClr val="FF0000"/>
                  </a:solidFill>
                  <a:latin typeface="Raleway"/>
                  <a:ea typeface="Raleway"/>
                  <a:cs typeface="Raleway"/>
                  <a:sym typeface="Raleway"/>
                </a:rPr>
                <a:t> Reading Marathon</a:t>
              </a:r>
              <a:endParaRPr b="1" sz="15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81" name="Google Shape;581;p139"/>
            <p:cNvSpPr/>
            <p:nvPr/>
          </p:nvSpPr>
          <p:spPr>
            <a:xfrm>
              <a:off x="1233923" y="1930324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200">
                  <a:solidFill>
                    <a:srgbClr val="434343"/>
                  </a:solidFill>
                  <a:latin typeface="Raleway"/>
                  <a:ea typeface="Raleway"/>
                  <a:cs typeface="Raleway"/>
                  <a:sym typeface="Raleway"/>
                </a:rPr>
                <a:t>MRM</a:t>
              </a:r>
              <a:r>
                <a:rPr b="1" lang="en-GB" sz="1200">
                  <a:solidFill>
                    <a:srgbClr val="434343"/>
                  </a:solidFill>
                  <a:latin typeface="Raleway"/>
                  <a:ea typeface="Raleway"/>
                  <a:cs typeface="Raleway"/>
                  <a:sym typeface="Raleway"/>
                </a:rPr>
                <a:t> helps to build your pronunciation &amp; confidence</a:t>
              </a:r>
              <a:endParaRPr b="1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82" name="Google Shape;582;p139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400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#2. MRM</a:t>
              </a:r>
              <a:endParaRPr sz="4000">
                <a:solidFill>
                  <a:srgbClr val="FF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83" name="Google Shape;583;p139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39"/>
            <p:cNvSpPr/>
            <p:nvPr/>
          </p:nvSpPr>
          <p:spPr>
            <a:xfrm>
              <a:off x="1060750" y="3002639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Read a curated article that is inspiring and informative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Record the video on the LMS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Time investment of 10  minutes per day x 26 days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85" name="Google Shape;585;p139"/>
          <p:cNvGrpSpPr/>
          <p:nvPr/>
        </p:nvGrpSpPr>
        <p:grpSpPr>
          <a:xfrm>
            <a:off x="5966200" y="944775"/>
            <a:ext cx="2779228" cy="3711155"/>
            <a:chOff x="1051599" y="283725"/>
            <a:chExt cx="2157451" cy="4076400"/>
          </a:xfrm>
        </p:grpSpPr>
        <p:sp>
          <p:nvSpPr>
            <p:cNvPr id="586" name="Google Shape;586;p139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39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39"/>
            <p:cNvSpPr/>
            <p:nvPr/>
          </p:nvSpPr>
          <p:spPr>
            <a:xfrm>
              <a:off x="1135845" y="1225069"/>
              <a:ext cx="20304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500">
                  <a:solidFill>
                    <a:srgbClr val="FF0000"/>
                  </a:solidFill>
                  <a:latin typeface="Raleway"/>
                  <a:ea typeface="Raleway"/>
                  <a:cs typeface="Raleway"/>
                  <a:sym typeface="Raleway"/>
                </a:rPr>
                <a:t>Masai Speaking</a:t>
              </a:r>
              <a:r>
                <a:rPr b="1" lang="en-GB" sz="1500">
                  <a:solidFill>
                    <a:srgbClr val="FF0000"/>
                  </a:solidFill>
                  <a:latin typeface="Raleway"/>
                  <a:ea typeface="Raleway"/>
                  <a:cs typeface="Raleway"/>
                  <a:sym typeface="Raleway"/>
                </a:rPr>
                <a:t> Marathon</a:t>
              </a:r>
              <a:endParaRPr sz="1400">
                <a:solidFill>
                  <a:srgbClr val="FF000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89" name="Google Shape;589;p139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200">
                  <a:solidFill>
                    <a:srgbClr val="434343"/>
                  </a:solidFill>
                  <a:latin typeface="Raleway"/>
                  <a:ea typeface="Raleway"/>
                  <a:cs typeface="Raleway"/>
                  <a:sym typeface="Raleway"/>
                </a:rPr>
                <a:t>MSM</a:t>
              </a:r>
              <a:r>
                <a:rPr b="1" lang="en-GB" sz="1200">
                  <a:solidFill>
                    <a:srgbClr val="434343"/>
                  </a:solidFill>
                  <a:latin typeface="Raleway"/>
                  <a:ea typeface="Raleway"/>
                  <a:cs typeface="Raleway"/>
                  <a:sym typeface="Raleway"/>
                </a:rPr>
                <a:t> helps you to build your thinking, articulation, fluency &amp; Confidence</a:t>
              </a:r>
              <a:endParaRPr b="1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90" name="Google Shape;590;p139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400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#3. MSM</a:t>
              </a:r>
              <a:endParaRPr sz="4000">
                <a:solidFill>
                  <a:srgbClr val="FF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91" name="Google Shape;591;p139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18254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39"/>
            <p:cNvSpPr/>
            <p:nvPr/>
          </p:nvSpPr>
          <p:spPr>
            <a:xfrm>
              <a:off x="1051599" y="2989101"/>
              <a:ext cx="21072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You speak for 3-5 minutes  on a given general topic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Record the video on the LMS</a:t>
              </a: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Time investment of 10  minutes per day x 26 days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93" name="Google Shape;593;p139"/>
          <p:cNvSpPr txBox="1"/>
          <p:nvPr/>
        </p:nvSpPr>
        <p:spPr>
          <a:xfrm>
            <a:off x="23875" y="11925"/>
            <a:ext cx="9144000" cy="656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 Powerful Platforms  | Tools to build your communication skills and confidence</a:t>
            </a:r>
            <a:endParaRPr sz="24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0"/>
          <p:cNvSpPr txBox="1"/>
          <p:nvPr/>
        </p:nvSpPr>
        <p:spPr>
          <a:xfrm>
            <a:off x="777075" y="1003550"/>
            <a:ext cx="73308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CC0000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Guidelines:</a:t>
            </a:r>
            <a:endParaRPr b="1" sz="1800">
              <a:solidFill>
                <a:srgbClr val="CC0000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Karla"/>
              <a:buChar char="●"/>
            </a:pPr>
            <a:r>
              <a:rPr lang="en-GB" sz="1800">
                <a:solidFill>
                  <a:srgbClr val="0D0D0D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Masai Reading Marathon Guidelines: </a:t>
            </a:r>
            <a:r>
              <a:rPr b="1" lang="en-GB" sz="1800" u="sng">
                <a:solidFill>
                  <a:schemeClr val="hlink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  <a:hlinkClick r:id="rId3"/>
              </a:rPr>
              <a:t>Video Link Here</a:t>
            </a:r>
            <a:r>
              <a:rPr b="1" lang="en-GB" sz="1800">
                <a:solidFill>
                  <a:srgbClr val="0D0D0D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 </a:t>
            </a:r>
            <a:endParaRPr b="1" sz="1800">
              <a:solidFill>
                <a:srgbClr val="0D0D0D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Karla"/>
              <a:buChar char="●"/>
            </a:pPr>
            <a:r>
              <a:rPr lang="en-GB" sz="1800">
                <a:solidFill>
                  <a:srgbClr val="0D0D0D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Masai Reading Marathon Guidelines: </a:t>
            </a:r>
            <a:r>
              <a:rPr b="1" lang="en-GB" sz="1800" u="sng">
                <a:solidFill>
                  <a:schemeClr val="hlink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  <a:hlinkClick r:id="rId4"/>
              </a:rPr>
              <a:t>Document Link Here</a:t>
            </a:r>
            <a:endParaRPr b="1" sz="1800">
              <a:solidFill>
                <a:srgbClr val="0D0D0D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Karla"/>
              <a:buChar char="●"/>
            </a:pPr>
            <a:r>
              <a:rPr lang="en-GB" sz="1800">
                <a:solidFill>
                  <a:srgbClr val="0D0D0D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Masai Speaking Marathon Guidelines: </a:t>
            </a:r>
            <a:r>
              <a:rPr b="1" lang="en-GB" sz="1800" u="sng">
                <a:solidFill>
                  <a:schemeClr val="hlink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  <a:hlinkClick r:id="rId5"/>
              </a:rPr>
              <a:t>Video Link Here</a:t>
            </a:r>
            <a:endParaRPr b="1" sz="1800">
              <a:solidFill>
                <a:srgbClr val="0D0D0D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Karla"/>
              <a:buChar char="●"/>
            </a:pPr>
            <a:r>
              <a:rPr lang="en-GB" sz="1800">
                <a:solidFill>
                  <a:srgbClr val="0D0D0D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Masai Speaking Marathon Guidelines: </a:t>
            </a:r>
            <a:r>
              <a:rPr b="1" lang="en-GB" sz="1800" u="sng">
                <a:solidFill>
                  <a:schemeClr val="hlink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  <a:hlinkClick r:id="rId6"/>
              </a:rPr>
              <a:t>Document Link Here</a:t>
            </a:r>
            <a:endParaRPr b="1" sz="1800">
              <a:solidFill>
                <a:srgbClr val="0D0D0D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141"/>
          <p:cNvPicPr preferRelativeResize="0"/>
          <p:nvPr/>
        </p:nvPicPr>
        <p:blipFill rotWithShape="1">
          <a:blip r:embed="rId3">
            <a:alphaModFix/>
          </a:blip>
          <a:srcRect b="14564" l="0" r="0" t="14564"/>
          <a:stretch/>
        </p:blipFill>
        <p:spPr>
          <a:xfrm>
            <a:off x="673800" y="539250"/>
            <a:ext cx="7796401" cy="406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3589519"/>
            <a:ext cx="9143999" cy="1317263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141"/>
          <p:cNvSpPr txBox="1"/>
          <p:nvPr/>
        </p:nvSpPr>
        <p:spPr>
          <a:xfrm>
            <a:off x="879075" y="689950"/>
            <a:ext cx="1880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26 / 90 </a:t>
            </a:r>
            <a:endParaRPr b="1" sz="4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06" name="Google Shape;606;p141"/>
          <p:cNvSpPr txBox="1"/>
          <p:nvPr/>
        </p:nvSpPr>
        <p:spPr>
          <a:xfrm>
            <a:off x="769650" y="1386250"/>
            <a:ext cx="42747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“Creating a habit takes 26 days, and it takes 90 days to integrate it into your persona."</a:t>
            </a:r>
            <a:endParaRPr b="1" i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42"/>
          <p:cNvSpPr txBox="1"/>
          <p:nvPr>
            <p:ph idx="4294967295" type="title"/>
          </p:nvPr>
        </p:nvSpPr>
        <p:spPr>
          <a:xfrm>
            <a:off x="0" y="-12175"/>
            <a:ext cx="9144000" cy="1323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Platform #2 :  Masai</a:t>
            </a:r>
            <a:r>
              <a:rPr b="1" lang="en-GB" sz="2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Reading Marathon </a:t>
            </a:r>
            <a:endParaRPr b="1" sz="2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Difficulty level : Low</a:t>
            </a:r>
            <a:endParaRPr b="1" sz="1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Completion Certificate : NO </a:t>
            </a:r>
            <a:endParaRPr b="1" sz="1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Medium : Masai LMS (Assess)  </a:t>
            </a:r>
            <a:endParaRPr b="1" sz="1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13" name="Google Shape;613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925" y="1464175"/>
            <a:ext cx="327660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42"/>
          <p:cNvPicPr preferRelativeResize="0"/>
          <p:nvPr/>
        </p:nvPicPr>
        <p:blipFill rotWithShape="1">
          <a:blip r:embed="rId4">
            <a:alphaModFix/>
          </a:blip>
          <a:srcRect b="11679" l="0" r="0" t="11679"/>
          <a:stretch/>
        </p:blipFill>
        <p:spPr>
          <a:xfrm>
            <a:off x="267273" y="1819575"/>
            <a:ext cx="3562375" cy="26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142"/>
          <p:cNvSpPr txBox="1"/>
          <p:nvPr/>
        </p:nvSpPr>
        <p:spPr>
          <a:xfrm>
            <a:off x="-1044325" y="-411150"/>
            <a:ext cx="710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16" name="Google Shape;616;p142"/>
          <p:cNvSpPr txBox="1"/>
          <p:nvPr/>
        </p:nvSpPr>
        <p:spPr>
          <a:xfrm>
            <a:off x="4481525" y="2409325"/>
            <a:ext cx="10362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IS 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NOW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43"/>
          <p:cNvSpPr txBox="1"/>
          <p:nvPr/>
        </p:nvSpPr>
        <p:spPr>
          <a:xfrm>
            <a:off x="3984050" y="904875"/>
            <a:ext cx="4766400" cy="3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CC0000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What is MRM?</a:t>
            </a:r>
            <a:endParaRPr b="1" sz="1800">
              <a:solidFill>
                <a:srgbClr val="CC0000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Karla"/>
              <a:buChar char="●"/>
            </a:pPr>
            <a:r>
              <a:rPr lang="en-GB" sz="1800">
                <a:solidFill>
                  <a:srgbClr val="0D0D0D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The Masai Reading Marathon (MRM) is a 26-day reading challenge designed to enhance your reading skills and boost your confidence in English.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Karla"/>
              <a:buChar char="●"/>
            </a:pPr>
            <a:r>
              <a:rPr lang="en-GB" sz="1800">
                <a:solidFill>
                  <a:srgbClr val="0D0D0D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Each day, you'll read a provided article aloud, focusing on clarity and fluency.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2" name="Google Shape;622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450" y="904875"/>
            <a:ext cx="32766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44"/>
          <p:cNvSpPr txBox="1"/>
          <p:nvPr/>
        </p:nvSpPr>
        <p:spPr>
          <a:xfrm>
            <a:off x="756525" y="1307725"/>
            <a:ext cx="46500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ED0331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Why Participate?</a:t>
            </a:r>
            <a:endParaRPr b="1" sz="1800">
              <a:solidFill>
                <a:srgbClr val="ED0331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Karla"/>
              <a:buChar char="●"/>
            </a:pPr>
            <a:r>
              <a:rPr lang="en-GB" sz="1800">
                <a:solidFill>
                  <a:srgbClr val="0D0D0D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Expand Your Vocabulary 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Karla"/>
              <a:buChar char="●"/>
            </a:pPr>
            <a:r>
              <a:rPr lang="en-GB" sz="1800">
                <a:solidFill>
                  <a:srgbClr val="0D0D0D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Improve Reading Comprehension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Karla"/>
              <a:buChar char="●"/>
            </a:pPr>
            <a:r>
              <a:rPr lang="en-GB" sz="1800">
                <a:solidFill>
                  <a:srgbClr val="0D0D0D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Enhance Pronunciation &amp; Language Proficiency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Karla"/>
              <a:buChar char="●"/>
            </a:pPr>
            <a:r>
              <a:rPr lang="en-GB" sz="1800">
                <a:solidFill>
                  <a:srgbClr val="0D0D0D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Build Consistency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28" name="Google Shape;628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600" y="969100"/>
            <a:ext cx="32766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